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134804406" r:id="rId5"/>
    <p:sldId id="2134804409" r:id="rId6"/>
    <p:sldId id="2134804421" r:id="rId7"/>
    <p:sldId id="2134804398" r:id="rId8"/>
    <p:sldId id="2134804414" r:id="rId9"/>
    <p:sldId id="2134804402" r:id="rId10"/>
    <p:sldId id="2134804424" r:id="rId11"/>
    <p:sldId id="2134804426" r:id="rId12"/>
    <p:sldId id="2134804393" r:id="rId13"/>
    <p:sldId id="2134804400" r:id="rId14"/>
    <p:sldId id="2134804427" r:id="rId15"/>
    <p:sldId id="2134804415" r:id="rId16"/>
    <p:sldId id="2134804416" r:id="rId17"/>
    <p:sldId id="2134804419" r:id="rId18"/>
    <p:sldId id="213480443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45E251-4772-AB58-8545-FC7BDCD2EA3B}" name="Mourik, C. MSc van (Casper)" initials="CM" userId="S::c.vanmourik@minezk.nl::8017de45-6482-4cc2-bbbc-b7bffc8f9bfe" providerId="AD"/>
  <p188:author id="{3362A9D3-6F5D-2193-DE19-D16526403629}" name="Gorp, M.T.L. van (Michiel)" initials="G(" userId="S::m.t.l.vangorp@minezk.nl::7615b5cf-aef0-45a1-b0a6-0b5808275ee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C7D404-3457-BE43-B2C3-5B3F0FF8C3CE}" v="4" dt="2025-11-20T15:44:03.714"/>
    <p1510:client id="{64057E5E-75D1-B1D3-CD24-800D40AA58AA}" v="192" dt="2025-11-20T14:28:35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 autoAdjust="0"/>
    <p:restoredTop sz="94572"/>
  </p:normalViewPr>
  <p:slideViewPr>
    <p:cSldViewPr snapToGrid="0">
      <p:cViewPr varScale="1">
        <p:scale>
          <a:sx n="213" d="100"/>
          <a:sy n="213" d="100"/>
        </p:scale>
        <p:origin x="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6E0292-FB4F-4641-953B-9A98F39EAB8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84D91A1-FEC6-4982-B5FD-00E75B43D926}">
      <dgm:prSet phldrT="[Tekst]" phldr="0"/>
      <dgm:spPr/>
      <dgm:t>
        <a:bodyPr/>
        <a:lstStyle/>
        <a:p>
          <a:r>
            <a:rPr lang="en-US" dirty="0"/>
            <a:t>WTV</a:t>
          </a:r>
          <a:endParaRPr lang="nl-NL" dirty="0"/>
        </a:p>
      </dgm:t>
    </dgm:pt>
    <dgm:pt modelId="{9723D7F0-A4E4-425E-AADB-49E760E644C8}" type="parTrans" cxnId="{98F49547-807F-4953-B9EB-1E9A659391C3}">
      <dgm:prSet/>
      <dgm:spPr/>
      <dgm:t>
        <a:bodyPr/>
        <a:lstStyle/>
        <a:p>
          <a:endParaRPr lang="nl-NL"/>
        </a:p>
      </dgm:t>
    </dgm:pt>
    <dgm:pt modelId="{1ECDDF51-8872-402A-A884-E4E5BC82224C}" type="sibTrans" cxnId="{98F49547-807F-4953-B9EB-1E9A659391C3}">
      <dgm:prSet/>
      <dgm:spPr/>
      <dgm:t>
        <a:bodyPr/>
        <a:lstStyle/>
        <a:p>
          <a:endParaRPr lang="nl-NL"/>
        </a:p>
      </dgm:t>
    </dgm:pt>
    <dgm:pt modelId="{558D8CE5-B445-4398-9817-601945755849}">
      <dgm:prSet phldrT="[Tekst]" phldr="0"/>
      <dgm:spPr/>
      <dgm:t>
        <a:bodyPr/>
        <a:lstStyle/>
        <a:p>
          <a:r>
            <a:rPr lang="en-US" dirty="0"/>
            <a:t>Warmte Prog</a:t>
          </a:r>
          <a:endParaRPr lang="nl-NL" dirty="0"/>
        </a:p>
      </dgm:t>
    </dgm:pt>
    <dgm:pt modelId="{DD3255CB-684A-47B9-BCC9-EEED1CB48CBD}" type="parTrans" cxnId="{7D4B9110-A6D6-40F9-8B5D-F906F23DA40C}">
      <dgm:prSet/>
      <dgm:spPr/>
      <dgm:t>
        <a:bodyPr/>
        <a:lstStyle/>
        <a:p>
          <a:endParaRPr lang="nl-NL"/>
        </a:p>
      </dgm:t>
    </dgm:pt>
    <dgm:pt modelId="{6F7EE96B-A5FF-4871-A5D1-17362A4FE2D1}" type="sibTrans" cxnId="{7D4B9110-A6D6-40F9-8B5D-F906F23DA40C}">
      <dgm:prSet/>
      <dgm:spPr/>
      <dgm:t>
        <a:bodyPr/>
        <a:lstStyle/>
        <a:p>
          <a:endParaRPr lang="nl-NL"/>
        </a:p>
      </dgm:t>
    </dgm:pt>
    <dgm:pt modelId="{90910B4C-4B6C-4B3A-8C43-7FE21AB41E95}">
      <dgm:prSet phldrT="[Tekst]" phldr="0"/>
      <dgm:spPr/>
      <dgm:t>
        <a:bodyPr/>
        <a:lstStyle/>
        <a:p>
          <a:r>
            <a:rPr lang="en-US" dirty="0" err="1"/>
            <a:t>Optioneel</a:t>
          </a:r>
          <a:r>
            <a:rPr lang="en-US" dirty="0"/>
            <a:t>: Kavel en/of </a:t>
          </a:r>
        </a:p>
        <a:p>
          <a:r>
            <a:rPr lang="nl-NL" dirty="0"/>
            <a:t>aanwijsbevoegdheid</a:t>
          </a:r>
        </a:p>
      </dgm:t>
    </dgm:pt>
    <dgm:pt modelId="{06FF9C30-57B6-4E42-A2F6-6E95CC2F021C}" type="parTrans" cxnId="{AC9F6DF4-270D-4161-8040-5B4106FA936D}">
      <dgm:prSet/>
      <dgm:spPr/>
      <dgm:t>
        <a:bodyPr/>
        <a:lstStyle/>
        <a:p>
          <a:endParaRPr lang="nl-NL"/>
        </a:p>
      </dgm:t>
    </dgm:pt>
    <dgm:pt modelId="{075CA731-7C09-4DE9-AFEC-48D2F1A79BB0}" type="sibTrans" cxnId="{AC9F6DF4-270D-4161-8040-5B4106FA936D}">
      <dgm:prSet/>
      <dgm:spPr/>
      <dgm:t>
        <a:bodyPr/>
        <a:lstStyle/>
        <a:p>
          <a:endParaRPr lang="nl-NL"/>
        </a:p>
      </dgm:t>
    </dgm:pt>
    <dgm:pt modelId="{806BC3B8-5F14-42D4-A384-2B57C647B11C}">
      <dgm:prSet/>
      <dgm:spPr/>
      <dgm:t>
        <a:bodyPr/>
        <a:lstStyle/>
        <a:p>
          <a:r>
            <a:rPr lang="en-US" dirty="0" err="1"/>
            <a:t>Uitvoeringsplan</a:t>
          </a:r>
          <a:endParaRPr lang="nl-NL" dirty="0"/>
        </a:p>
      </dgm:t>
    </dgm:pt>
    <dgm:pt modelId="{7E6310D6-00A8-4282-9F68-0D3FE30D3092}" type="parTrans" cxnId="{AE5749C6-F604-4265-B719-9C72D7C2D02A}">
      <dgm:prSet/>
      <dgm:spPr/>
      <dgm:t>
        <a:bodyPr/>
        <a:lstStyle/>
        <a:p>
          <a:endParaRPr lang="nl-NL"/>
        </a:p>
      </dgm:t>
    </dgm:pt>
    <dgm:pt modelId="{FFFC81AB-1C8B-4D8E-977B-657270B7E567}" type="sibTrans" cxnId="{AE5749C6-F604-4265-B719-9C72D7C2D02A}">
      <dgm:prSet/>
      <dgm:spPr/>
      <dgm:t>
        <a:bodyPr/>
        <a:lstStyle/>
        <a:p>
          <a:endParaRPr lang="nl-NL"/>
        </a:p>
      </dgm:t>
    </dgm:pt>
    <dgm:pt modelId="{2F6458A5-E5E4-437A-9164-4313AC3219B6}">
      <dgm:prSet/>
      <dgm:spPr/>
      <dgm:t>
        <a:bodyPr/>
        <a:lstStyle/>
        <a:p>
          <a:r>
            <a:rPr lang="en-US" dirty="0" err="1"/>
            <a:t>Realisatie</a:t>
          </a:r>
          <a:endParaRPr lang="nl-NL" dirty="0"/>
        </a:p>
      </dgm:t>
    </dgm:pt>
    <dgm:pt modelId="{FADDC84A-E0D6-4E05-91C8-002CB97E8D4F}" type="parTrans" cxnId="{1DF9B1C7-3727-49FC-9E4D-4824126066D6}">
      <dgm:prSet/>
      <dgm:spPr/>
      <dgm:t>
        <a:bodyPr/>
        <a:lstStyle/>
        <a:p>
          <a:endParaRPr lang="nl-NL"/>
        </a:p>
      </dgm:t>
    </dgm:pt>
    <dgm:pt modelId="{8D72425A-525E-42D1-B3E3-EFE0860140F7}" type="sibTrans" cxnId="{1DF9B1C7-3727-49FC-9E4D-4824126066D6}">
      <dgm:prSet/>
      <dgm:spPr/>
      <dgm:t>
        <a:bodyPr/>
        <a:lstStyle/>
        <a:p>
          <a:endParaRPr lang="nl-NL"/>
        </a:p>
      </dgm:t>
    </dgm:pt>
    <dgm:pt modelId="{A6096038-A902-45C1-8E8C-039604E96958}" type="pres">
      <dgm:prSet presAssocID="{526E0292-FB4F-4641-953B-9A98F39EAB82}" presName="Name0" presStyleCnt="0">
        <dgm:presLayoutVars>
          <dgm:dir/>
          <dgm:resizeHandles val="exact"/>
        </dgm:presLayoutVars>
      </dgm:prSet>
      <dgm:spPr/>
    </dgm:pt>
    <dgm:pt modelId="{8A8FEC94-2C28-4905-80FA-1B993CE232F3}" type="pres">
      <dgm:prSet presAssocID="{384D91A1-FEC6-4982-B5FD-00E75B43D926}" presName="node" presStyleLbl="node1" presStyleIdx="0" presStyleCnt="5">
        <dgm:presLayoutVars>
          <dgm:bulletEnabled val="1"/>
        </dgm:presLayoutVars>
      </dgm:prSet>
      <dgm:spPr/>
    </dgm:pt>
    <dgm:pt modelId="{70A407D5-98AA-4D73-9A5D-764D3EFD4210}" type="pres">
      <dgm:prSet presAssocID="{1ECDDF51-8872-402A-A884-E4E5BC82224C}" presName="sibTrans" presStyleLbl="sibTrans2D1" presStyleIdx="0" presStyleCnt="4"/>
      <dgm:spPr/>
    </dgm:pt>
    <dgm:pt modelId="{06CD68AA-E3FC-4211-9517-B83BB877DCD5}" type="pres">
      <dgm:prSet presAssocID="{1ECDDF51-8872-402A-A884-E4E5BC82224C}" presName="connectorText" presStyleLbl="sibTrans2D1" presStyleIdx="0" presStyleCnt="4"/>
      <dgm:spPr/>
    </dgm:pt>
    <dgm:pt modelId="{32010F92-9CE3-4091-BD24-1E1723E8908C}" type="pres">
      <dgm:prSet presAssocID="{558D8CE5-B445-4398-9817-601945755849}" presName="node" presStyleLbl="node1" presStyleIdx="1" presStyleCnt="5">
        <dgm:presLayoutVars>
          <dgm:bulletEnabled val="1"/>
        </dgm:presLayoutVars>
      </dgm:prSet>
      <dgm:spPr/>
    </dgm:pt>
    <dgm:pt modelId="{00E8C16F-E68E-4372-8FA5-9941D80C4F06}" type="pres">
      <dgm:prSet presAssocID="{6F7EE96B-A5FF-4871-A5D1-17362A4FE2D1}" presName="sibTrans" presStyleLbl="sibTrans2D1" presStyleIdx="1" presStyleCnt="4"/>
      <dgm:spPr/>
    </dgm:pt>
    <dgm:pt modelId="{95E7F9B5-F5D0-4064-8F90-3023897BFB3A}" type="pres">
      <dgm:prSet presAssocID="{6F7EE96B-A5FF-4871-A5D1-17362A4FE2D1}" presName="connectorText" presStyleLbl="sibTrans2D1" presStyleIdx="1" presStyleCnt="4"/>
      <dgm:spPr/>
    </dgm:pt>
    <dgm:pt modelId="{ACDEB0B4-552A-4C9E-B20C-526E1DEB9BF0}" type="pres">
      <dgm:prSet presAssocID="{90910B4C-4B6C-4B3A-8C43-7FE21AB41E95}" presName="node" presStyleLbl="node1" presStyleIdx="2" presStyleCnt="5">
        <dgm:presLayoutVars>
          <dgm:bulletEnabled val="1"/>
        </dgm:presLayoutVars>
      </dgm:prSet>
      <dgm:spPr/>
    </dgm:pt>
    <dgm:pt modelId="{AF4DFA5D-86AB-4F86-9513-4673E6BC1F66}" type="pres">
      <dgm:prSet presAssocID="{075CA731-7C09-4DE9-AFEC-48D2F1A79BB0}" presName="sibTrans" presStyleLbl="sibTrans2D1" presStyleIdx="2" presStyleCnt="4"/>
      <dgm:spPr/>
    </dgm:pt>
    <dgm:pt modelId="{6819B64C-6278-487A-A0CB-7A8A9461B31B}" type="pres">
      <dgm:prSet presAssocID="{075CA731-7C09-4DE9-AFEC-48D2F1A79BB0}" presName="connectorText" presStyleLbl="sibTrans2D1" presStyleIdx="2" presStyleCnt="4"/>
      <dgm:spPr/>
    </dgm:pt>
    <dgm:pt modelId="{C2F2A892-618B-4A34-B190-0B02E3B78B34}" type="pres">
      <dgm:prSet presAssocID="{806BC3B8-5F14-42D4-A384-2B57C647B11C}" presName="node" presStyleLbl="node1" presStyleIdx="3" presStyleCnt="5" custLinFactNeighborX="-1391" custLinFactNeighborY="-2642">
        <dgm:presLayoutVars>
          <dgm:bulletEnabled val="1"/>
        </dgm:presLayoutVars>
      </dgm:prSet>
      <dgm:spPr/>
    </dgm:pt>
    <dgm:pt modelId="{4E2E1038-6503-486E-B93B-5D23587FBE71}" type="pres">
      <dgm:prSet presAssocID="{FFFC81AB-1C8B-4D8E-977B-657270B7E567}" presName="sibTrans" presStyleLbl="sibTrans2D1" presStyleIdx="3" presStyleCnt="4"/>
      <dgm:spPr/>
    </dgm:pt>
    <dgm:pt modelId="{DF4DF422-70F2-40E4-809F-6513DADEC424}" type="pres">
      <dgm:prSet presAssocID="{FFFC81AB-1C8B-4D8E-977B-657270B7E567}" presName="connectorText" presStyleLbl="sibTrans2D1" presStyleIdx="3" presStyleCnt="4"/>
      <dgm:spPr/>
    </dgm:pt>
    <dgm:pt modelId="{96F6D689-C241-4C84-898F-1AD823CDD8D6}" type="pres">
      <dgm:prSet presAssocID="{2F6458A5-E5E4-437A-9164-4313AC3219B6}" presName="node" presStyleLbl="node1" presStyleIdx="4" presStyleCnt="5">
        <dgm:presLayoutVars>
          <dgm:bulletEnabled val="1"/>
        </dgm:presLayoutVars>
      </dgm:prSet>
      <dgm:spPr/>
    </dgm:pt>
  </dgm:ptLst>
  <dgm:cxnLst>
    <dgm:cxn modelId="{2B39B708-0B17-4328-97D1-E6FCA8A3E8DB}" type="presOf" srcId="{1ECDDF51-8872-402A-A884-E4E5BC82224C}" destId="{06CD68AA-E3FC-4211-9517-B83BB877DCD5}" srcOrd="1" destOrd="0" presId="urn:microsoft.com/office/officeart/2005/8/layout/process1"/>
    <dgm:cxn modelId="{F133880F-1157-4D10-B868-8DF0135A3322}" type="presOf" srcId="{FFFC81AB-1C8B-4D8E-977B-657270B7E567}" destId="{4E2E1038-6503-486E-B93B-5D23587FBE71}" srcOrd="0" destOrd="0" presId="urn:microsoft.com/office/officeart/2005/8/layout/process1"/>
    <dgm:cxn modelId="{9F3D2E10-C02D-48E9-93BC-60FF87931812}" type="presOf" srcId="{FFFC81AB-1C8B-4D8E-977B-657270B7E567}" destId="{DF4DF422-70F2-40E4-809F-6513DADEC424}" srcOrd="1" destOrd="0" presId="urn:microsoft.com/office/officeart/2005/8/layout/process1"/>
    <dgm:cxn modelId="{7D4B9110-A6D6-40F9-8B5D-F906F23DA40C}" srcId="{526E0292-FB4F-4641-953B-9A98F39EAB82}" destId="{558D8CE5-B445-4398-9817-601945755849}" srcOrd="1" destOrd="0" parTransId="{DD3255CB-684A-47B9-BCC9-EEED1CB48CBD}" sibTransId="{6F7EE96B-A5FF-4871-A5D1-17362A4FE2D1}"/>
    <dgm:cxn modelId="{51A53E46-AAE8-41AF-BCF9-5E7AC1881996}" type="presOf" srcId="{90910B4C-4B6C-4B3A-8C43-7FE21AB41E95}" destId="{ACDEB0B4-552A-4C9E-B20C-526E1DEB9BF0}" srcOrd="0" destOrd="0" presId="urn:microsoft.com/office/officeart/2005/8/layout/process1"/>
    <dgm:cxn modelId="{98F49547-807F-4953-B9EB-1E9A659391C3}" srcId="{526E0292-FB4F-4641-953B-9A98F39EAB82}" destId="{384D91A1-FEC6-4982-B5FD-00E75B43D926}" srcOrd="0" destOrd="0" parTransId="{9723D7F0-A4E4-425E-AADB-49E760E644C8}" sibTransId="{1ECDDF51-8872-402A-A884-E4E5BC82224C}"/>
    <dgm:cxn modelId="{059DD56D-ABC5-496C-8241-790279DAA56E}" type="presOf" srcId="{806BC3B8-5F14-42D4-A384-2B57C647B11C}" destId="{C2F2A892-618B-4A34-B190-0B02E3B78B34}" srcOrd="0" destOrd="0" presId="urn:microsoft.com/office/officeart/2005/8/layout/process1"/>
    <dgm:cxn modelId="{A12C0881-4172-42EC-9FDD-16AB225A6AA0}" type="presOf" srcId="{6F7EE96B-A5FF-4871-A5D1-17362A4FE2D1}" destId="{00E8C16F-E68E-4372-8FA5-9941D80C4F06}" srcOrd="0" destOrd="0" presId="urn:microsoft.com/office/officeart/2005/8/layout/process1"/>
    <dgm:cxn modelId="{93215C93-D777-4CA7-9274-8F0894082E5E}" type="presOf" srcId="{384D91A1-FEC6-4982-B5FD-00E75B43D926}" destId="{8A8FEC94-2C28-4905-80FA-1B993CE232F3}" srcOrd="0" destOrd="0" presId="urn:microsoft.com/office/officeart/2005/8/layout/process1"/>
    <dgm:cxn modelId="{9C77E5AB-8783-47EA-9A9B-5DDE15A574D5}" type="presOf" srcId="{6F7EE96B-A5FF-4871-A5D1-17362A4FE2D1}" destId="{95E7F9B5-F5D0-4064-8F90-3023897BFB3A}" srcOrd="1" destOrd="0" presId="urn:microsoft.com/office/officeart/2005/8/layout/process1"/>
    <dgm:cxn modelId="{A42F35B6-0BBD-4D4B-BBD8-2CB88BD405B0}" type="presOf" srcId="{558D8CE5-B445-4398-9817-601945755849}" destId="{32010F92-9CE3-4091-BD24-1E1723E8908C}" srcOrd="0" destOrd="0" presId="urn:microsoft.com/office/officeart/2005/8/layout/process1"/>
    <dgm:cxn modelId="{AE5749C6-F604-4265-B719-9C72D7C2D02A}" srcId="{526E0292-FB4F-4641-953B-9A98F39EAB82}" destId="{806BC3B8-5F14-42D4-A384-2B57C647B11C}" srcOrd="3" destOrd="0" parTransId="{7E6310D6-00A8-4282-9F68-0D3FE30D3092}" sibTransId="{FFFC81AB-1C8B-4D8E-977B-657270B7E567}"/>
    <dgm:cxn modelId="{1DF9B1C7-3727-49FC-9E4D-4824126066D6}" srcId="{526E0292-FB4F-4641-953B-9A98F39EAB82}" destId="{2F6458A5-E5E4-437A-9164-4313AC3219B6}" srcOrd="4" destOrd="0" parTransId="{FADDC84A-E0D6-4E05-91C8-002CB97E8D4F}" sibTransId="{8D72425A-525E-42D1-B3E3-EFE0860140F7}"/>
    <dgm:cxn modelId="{468600CE-AFE8-4DC6-B96E-138AE3F855E0}" type="presOf" srcId="{075CA731-7C09-4DE9-AFEC-48D2F1A79BB0}" destId="{6819B64C-6278-487A-A0CB-7A8A9461B31B}" srcOrd="1" destOrd="0" presId="urn:microsoft.com/office/officeart/2005/8/layout/process1"/>
    <dgm:cxn modelId="{EF3A64D0-8FAF-4F6A-B2EC-FB436DCA338D}" type="presOf" srcId="{1ECDDF51-8872-402A-A884-E4E5BC82224C}" destId="{70A407D5-98AA-4D73-9A5D-764D3EFD4210}" srcOrd="0" destOrd="0" presId="urn:microsoft.com/office/officeart/2005/8/layout/process1"/>
    <dgm:cxn modelId="{5E0972E8-8F9A-4CB7-BE76-2959F48390E9}" type="presOf" srcId="{075CA731-7C09-4DE9-AFEC-48D2F1A79BB0}" destId="{AF4DFA5D-86AB-4F86-9513-4673E6BC1F66}" srcOrd="0" destOrd="0" presId="urn:microsoft.com/office/officeart/2005/8/layout/process1"/>
    <dgm:cxn modelId="{E17DA4F0-CC59-4C7F-977B-8C467F366124}" type="presOf" srcId="{2F6458A5-E5E4-437A-9164-4313AC3219B6}" destId="{96F6D689-C241-4C84-898F-1AD823CDD8D6}" srcOrd="0" destOrd="0" presId="urn:microsoft.com/office/officeart/2005/8/layout/process1"/>
    <dgm:cxn modelId="{671534F4-1168-4F42-9AF3-D79ACDA56FEE}" type="presOf" srcId="{526E0292-FB4F-4641-953B-9A98F39EAB82}" destId="{A6096038-A902-45C1-8E8C-039604E96958}" srcOrd="0" destOrd="0" presId="urn:microsoft.com/office/officeart/2005/8/layout/process1"/>
    <dgm:cxn modelId="{AC9F6DF4-270D-4161-8040-5B4106FA936D}" srcId="{526E0292-FB4F-4641-953B-9A98F39EAB82}" destId="{90910B4C-4B6C-4B3A-8C43-7FE21AB41E95}" srcOrd="2" destOrd="0" parTransId="{06FF9C30-57B6-4E42-A2F6-6E95CC2F021C}" sibTransId="{075CA731-7C09-4DE9-AFEC-48D2F1A79BB0}"/>
    <dgm:cxn modelId="{788D9A22-86DC-4187-AD4D-5BB65A8EDEF6}" type="presParOf" srcId="{A6096038-A902-45C1-8E8C-039604E96958}" destId="{8A8FEC94-2C28-4905-80FA-1B993CE232F3}" srcOrd="0" destOrd="0" presId="urn:microsoft.com/office/officeart/2005/8/layout/process1"/>
    <dgm:cxn modelId="{D176B64F-8722-43DF-BDFF-A2E4A9CEC229}" type="presParOf" srcId="{A6096038-A902-45C1-8E8C-039604E96958}" destId="{70A407D5-98AA-4D73-9A5D-764D3EFD4210}" srcOrd="1" destOrd="0" presId="urn:microsoft.com/office/officeart/2005/8/layout/process1"/>
    <dgm:cxn modelId="{BA0C4A8D-C063-4588-9F74-A0A17DAC7439}" type="presParOf" srcId="{70A407D5-98AA-4D73-9A5D-764D3EFD4210}" destId="{06CD68AA-E3FC-4211-9517-B83BB877DCD5}" srcOrd="0" destOrd="0" presId="urn:microsoft.com/office/officeart/2005/8/layout/process1"/>
    <dgm:cxn modelId="{E1FADCEF-1297-4ACC-B30D-5D0320691AAF}" type="presParOf" srcId="{A6096038-A902-45C1-8E8C-039604E96958}" destId="{32010F92-9CE3-4091-BD24-1E1723E8908C}" srcOrd="2" destOrd="0" presId="urn:microsoft.com/office/officeart/2005/8/layout/process1"/>
    <dgm:cxn modelId="{2F246DF8-F62B-47B0-A5BB-F29B2CE05797}" type="presParOf" srcId="{A6096038-A902-45C1-8E8C-039604E96958}" destId="{00E8C16F-E68E-4372-8FA5-9941D80C4F06}" srcOrd="3" destOrd="0" presId="urn:microsoft.com/office/officeart/2005/8/layout/process1"/>
    <dgm:cxn modelId="{63340477-31A4-49B1-8390-C4BD74744A8C}" type="presParOf" srcId="{00E8C16F-E68E-4372-8FA5-9941D80C4F06}" destId="{95E7F9B5-F5D0-4064-8F90-3023897BFB3A}" srcOrd="0" destOrd="0" presId="urn:microsoft.com/office/officeart/2005/8/layout/process1"/>
    <dgm:cxn modelId="{C594FC89-F7FE-432B-A3B6-EC84E164D4B6}" type="presParOf" srcId="{A6096038-A902-45C1-8E8C-039604E96958}" destId="{ACDEB0B4-552A-4C9E-B20C-526E1DEB9BF0}" srcOrd="4" destOrd="0" presId="urn:microsoft.com/office/officeart/2005/8/layout/process1"/>
    <dgm:cxn modelId="{9B2F4140-7862-46DE-97AD-F7C14E293DA5}" type="presParOf" srcId="{A6096038-A902-45C1-8E8C-039604E96958}" destId="{AF4DFA5D-86AB-4F86-9513-4673E6BC1F66}" srcOrd="5" destOrd="0" presId="urn:microsoft.com/office/officeart/2005/8/layout/process1"/>
    <dgm:cxn modelId="{65EC0958-AE9B-4ABC-B3E8-4B7E6358AB08}" type="presParOf" srcId="{AF4DFA5D-86AB-4F86-9513-4673E6BC1F66}" destId="{6819B64C-6278-487A-A0CB-7A8A9461B31B}" srcOrd="0" destOrd="0" presId="urn:microsoft.com/office/officeart/2005/8/layout/process1"/>
    <dgm:cxn modelId="{AD3E8823-57A8-4CE4-9C46-A995B8BCC31E}" type="presParOf" srcId="{A6096038-A902-45C1-8E8C-039604E96958}" destId="{C2F2A892-618B-4A34-B190-0B02E3B78B34}" srcOrd="6" destOrd="0" presId="urn:microsoft.com/office/officeart/2005/8/layout/process1"/>
    <dgm:cxn modelId="{5855DF65-9A86-49A6-924D-56C48EFAC1A3}" type="presParOf" srcId="{A6096038-A902-45C1-8E8C-039604E96958}" destId="{4E2E1038-6503-486E-B93B-5D23587FBE71}" srcOrd="7" destOrd="0" presId="urn:microsoft.com/office/officeart/2005/8/layout/process1"/>
    <dgm:cxn modelId="{C51D7ED0-814D-4B74-9F37-DF90F2C963FA}" type="presParOf" srcId="{4E2E1038-6503-486E-B93B-5D23587FBE71}" destId="{DF4DF422-70F2-40E4-809F-6513DADEC424}" srcOrd="0" destOrd="0" presId="urn:microsoft.com/office/officeart/2005/8/layout/process1"/>
    <dgm:cxn modelId="{5C860770-A0C6-4461-A1F5-32626E5D0F1E}" type="presParOf" srcId="{A6096038-A902-45C1-8E8C-039604E96958}" destId="{96F6D689-C241-4C84-898F-1AD823CDD8D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6E0292-FB4F-4641-953B-9A98F39EAB8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84D91A1-FEC6-4982-B5FD-00E75B43D926}">
      <dgm:prSet phldrT="[Tekst]" phldr="0"/>
      <dgm:spPr/>
      <dgm:t>
        <a:bodyPr/>
        <a:lstStyle/>
        <a:p>
          <a:r>
            <a:rPr lang="en-US" dirty="0"/>
            <a:t>WTV</a:t>
          </a:r>
          <a:endParaRPr lang="nl-NL" dirty="0"/>
        </a:p>
      </dgm:t>
    </dgm:pt>
    <dgm:pt modelId="{9723D7F0-A4E4-425E-AADB-49E760E644C8}" type="parTrans" cxnId="{98F49547-807F-4953-B9EB-1E9A659391C3}">
      <dgm:prSet/>
      <dgm:spPr/>
      <dgm:t>
        <a:bodyPr/>
        <a:lstStyle/>
        <a:p>
          <a:endParaRPr lang="nl-NL"/>
        </a:p>
      </dgm:t>
    </dgm:pt>
    <dgm:pt modelId="{1ECDDF51-8872-402A-A884-E4E5BC82224C}" type="sibTrans" cxnId="{98F49547-807F-4953-B9EB-1E9A659391C3}">
      <dgm:prSet/>
      <dgm:spPr/>
      <dgm:t>
        <a:bodyPr/>
        <a:lstStyle/>
        <a:p>
          <a:endParaRPr lang="nl-NL"/>
        </a:p>
      </dgm:t>
    </dgm:pt>
    <dgm:pt modelId="{558D8CE5-B445-4398-9817-601945755849}">
      <dgm:prSet phldrT="[Tekst]" phldr="0"/>
      <dgm:spPr/>
      <dgm:t>
        <a:bodyPr/>
        <a:lstStyle/>
        <a:p>
          <a:r>
            <a:rPr lang="en-US" dirty="0" err="1"/>
            <a:t>Verkenning</a:t>
          </a:r>
          <a:r>
            <a:rPr lang="en-US" dirty="0"/>
            <a:t> van </a:t>
          </a:r>
          <a:r>
            <a:rPr lang="en-US" dirty="0" err="1"/>
            <a:t>infrastructuur</a:t>
          </a:r>
          <a:r>
            <a:rPr lang="en-US" dirty="0"/>
            <a:t> </a:t>
          </a:r>
          <a:endParaRPr lang="nl-NL" dirty="0"/>
        </a:p>
      </dgm:t>
    </dgm:pt>
    <dgm:pt modelId="{DD3255CB-684A-47B9-BCC9-EEED1CB48CBD}" type="parTrans" cxnId="{7D4B9110-A6D6-40F9-8B5D-F906F23DA40C}">
      <dgm:prSet/>
      <dgm:spPr/>
      <dgm:t>
        <a:bodyPr/>
        <a:lstStyle/>
        <a:p>
          <a:endParaRPr lang="nl-NL"/>
        </a:p>
      </dgm:t>
    </dgm:pt>
    <dgm:pt modelId="{6F7EE96B-A5FF-4871-A5D1-17362A4FE2D1}" type="sibTrans" cxnId="{7D4B9110-A6D6-40F9-8B5D-F906F23DA40C}">
      <dgm:prSet/>
      <dgm:spPr/>
      <dgm:t>
        <a:bodyPr/>
        <a:lstStyle/>
        <a:p>
          <a:endParaRPr lang="nl-NL"/>
        </a:p>
      </dgm:t>
    </dgm:pt>
    <dgm:pt modelId="{A6096038-A902-45C1-8E8C-039604E96958}" type="pres">
      <dgm:prSet presAssocID="{526E0292-FB4F-4641-953B-9A98F39EAB82}" presName="Name0" presStyleCnt="0">
        <dgm:presLayoutVars>
          <dgm:dir/>
          <dgm:resizeHandles val="exact"/>
        </dgm:presLayoutVars>
      </dgm:prSet>
      <dgm:spPr/>
    </dgm:pt>
    <dgm:pt modelId="{8A8FEC94-2C28-4905-80FA-1B993CE232F3}" type="pres">
      <dgm:prSet presAssocID="{384D91A1-FEC6-4982-B5FD-00E75B43D926}" presName="node" presStyleLbl="node1" presStyleIdx="0" presStyleCnt="2">
        <dgm:presLayoutVars>
          <dgm:bulletEnabled val="1"/>
        </dgm:presLayoutVars>
      </dgm:prSet>
      <dgm:spPr/>
    </dgm:pt>
    <dgm:pt modelId="{70A407D5-98AA-4D73-9A5D-764D3EFD4210}" type="pres">
      <dgm:prSet presAssocID="{1ECDDF51-8872-402A-A884-E4E5BC82224C}" presName="sibTrans" presStyleLbl="sibTrans2D1" presStyleIdx="0" presStyleCnt="1"/>
      <dgm:spPr/>
    </dgm:pt>
    <dgm:pt modelId="{06CD68AA-E3FC-4211-9517-B83BB877DCD5}" type="pres">
      <dgm:prSet presAssocID="{1ECDDF51-8872-402A-A884-E4E5BC82224C}" presName="connectorText" presStyleLbl="sibTrans2D1" presStyleIdx="0" presStyleCnt="1"/>
      <dgm:spPr/>
    </dgm:pt>
    <dgm:pt modelId="{32010F92-9CE3-4091-BD24-1E1723E8908C}" type="pres">
      <dgm:prSet presAssocID="{558D8CE5-B445-4398-9817-601945755849}" presName="node" presStyleLbl="node1" presStyleIdx="1" presStyleCnt="2">
        <dgm:presLayoutVars>
          <dgm:bulletEnabled val="1"/>
        </dgm:presLayoutVars>
      </dgm:prSet>
      <dgm:spPr/>
    </dgm:pt>
  </dgm:ptLst>
  <dgm:cxnLst>
    <dgm:cxn modelId="{2B39B708-0B17-4328-97D1-E6FCA8A3E8DB}" type="presOf" srcId="{1ECDDF51-8872-402A-A884-E4E5BC82224C}" destId="{06CD68AA-E3FC-4211-9517-B83BB877DCD5}" srcOrd="1" destOrd="0" presId="urn:microsoft.com/office/officeart/2005/8/layout/process1"/>
    <dgm:cxn modelId="{7D4B9110-A6D6-40F9-8B5D-F906F23DA40C}" srcId="{526E0292-FB4F-4641-953B-9A98F39EAB82}" destId="{558D8CE5-B445-4398-9817-601945755849}" srcOrd="1" destOrd="0" parTransId="{DD3255CB-684A-47B9-BCC9-EEED1CB48CBD}" sibTransId="{6F7EE96B-A5FF-4871-A5D1-17362A4FE2D1}"/>
    <dgm:cxn modelId="{98F49547-807F-4953-B9EB-1E9A659391C3}" srcId="{526E0292-FB4F-4641-953B-9A98F39EAB82}" destId="{384D91A1-FEC6-4982-B5FD-00E75B43D926}" srcOrd="0" destOrd="0" parTransId="{9723D7F0-A4E4-425E-AADB-49E760E644C8}" sibTransId="{1ECDDF51-8872-402A-A884-E4E5BC82224C}"/>
    <dgm:cxn modelId="{93215C93-D777-4CA7-9274-8F0894082E5E}" type="presOf" srcId="{384D91A1-FEC6-4982-B5FD-00E75B43D926}" destId="{8A8FEC94-2C28-4905-80FA-1B993CE232F3}" srcOrd="0" destOrd="0" presId="urn:microsoft.com/office/officeart/2005/8/layout/process1"/>
    <dgm:cxn modelId="{A42F35B6-0BBD-4D4B-BBD8-2CB88BD405B0}" type="presOf" srcId="{558D8CE5-B445-4398-9817-601945755849}" destId="{32010F92-9CE3-4091-BD24-1E1723E8908C}" srcOrd="0" destOrd="0" presId="urn:microsoft.com/office/officeart/2005/8/layout/process1"/>
    <dgm:cxn modelId="{EF3A64D0-8FAF-4F6A-B2EC-FB436DCA338D}" type="presOf" srcId="{1ECDDF51-8872-402A-A884-E4E5BC82224C}" destId="{70A407D5-98AA-4D73-9A5D-764D3EFD4210}" srcOrd="0" destOrd="0" presId="urn:microsoft.com/office/officeart/2005/8/layout/process1"/>
    <dgm:cxn modelId="{671534F4-1168-4F42-9AF3-D79ACDA56FEE}" type="presOf" srcId="{526E0292-FB4F-4641-953B-9A98F39EAB82}" destId="{A6096038-A902-45C1-8E8C-039604E96958}" srcOrd="0" destOrd="0" presId="urn:microsoft.com/office/officeart/2005/8/layout/process1"/>
    <dgm:cxn modelId="{788D9A22-86DC-4187-AD4D-5BB65A8EDEF6}" type="presParOf" srcId="{A6096038-A902-45C1-8E8C-039604E96958}" destId="{8A8FEC94-2C28-4905-80FA-1B993CE232F3}" srcOrd="0" destOrd="0" presId="urn:microsoft.com/office/officeart/2005/8/layout/process1"/>
    <dgm:cxn modelId="{D176B64F-8722-43DF-BDFF-A2E4A9CEC229}" type="presParOf" srcId="{A6096038-A902-45C1-8E8C-039604E96958}" destId="{70A407D5-98AA-4D73-9A5D-764D3EFD4210}" srcOrd="1" destOrd="0" presId="urn:microsoft.com/office/officeart/2005/8/layout/process1"/>
    <dgm:cxn modelId="{BA0C4A8D-C063-4588-9F74-A0A17DAC7439}" type="presParOf" srcId="{70A407D5-98AA-4D73-9A5D-764D3EFD4210}" destId="{06CD68AA-E3FC-4211-9517-B83BB877DCD5}" srcOrd="0" destOrd="0" presId="urn:microsoft.com/office/officeart/2005/8/layout/process1"/>
    <dgm:cxn modelId="{E1FADCEF-1297-4ACC-B30D-5D0320691AAF}" type="presParOf" srcId="{A6096038-A902-45C1-8E8C-039604E96958}" destId="{32010F92-9CE3-4091-BD24-1E1723E8908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6E0292-FB4F-4641-953B-9A98F39EAB8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84D91A1-FEC6-4982-B5FD-00E75B43D926}">
      <dgm:prSet phldrT="[Tekst]" phldr="0"/>
      <dgm:spPr/>
      <dgm:t>
        <a:bodyPr/>
        <a:lstStyle/>
        <a:p>
          <a:r>
            <a:rPr lang="en-US" dirty="0"/>
            <a:t>Warmte </a:t>
          </a:r>
          <a:r>
            <a:rPr lang="en-US" dirty="0" err="1"/>
            <a:t>programma</a:t>
          </a:r>
          <a:endParaRPr lang="nl-NL" dirty="0"/>
        </a:p>
      </dgm:t>
    </dgm:pt>
    <dgm:pt modelId="{9723D7F0-A4E4-425E-AADB-49E760E644C8}" type="parTrans" cxnId="{98F49547-807F-4953-B9EB-1E9A659391C3}">
      <dgm:prSet/>
      <dgm:spPr/>
      <dgm:t>
        <a:bodyPr/>
        <a:lstStyle/>
        <a:p>
          <a:endParaRPr lang="nl-NL"/>
        </a:p>
      </dgm:t>
    </dgm:pt>
    <dgm:pt modelId="{1ECDDF51-8872-402A-A884-E4E5BC82224C}" type="sibTrans" cxnId="{98F49547-807F-4953-B9EB-1E9A659391C3}">
      <dgm:prSet/>
      <dgm:spPr/>
      <dgm:t>
        <a:bodyPr/>
        <a:lstStyle/>
        <a:p>
          <a:endParaRPr lang="nl-NL"/>
        </a:p>
      </dgm:t>
    </dgm:pt>
    <dgm:pt modelId="{558D8CE5-B445-4398-9817-601945755849}">
      <dgm:prSet phldrT="[Tekst]" phldr="0"/>
      <dgm:spPr/>
      <dgm:t>
        <a:bodyPr/>
        <a:lstStyle/>
        <a:p>
          <a:r>
            <a:rPr lang="en-US" dirty="0" err="1"/>
            <a:t>Voorkeusalternatief</a:t>
          </a:r>
          <a:r>
            <a:rPr lang="en-US" dirty="0"/>
            <a:t>: </a:t>
          </a:r>
          <a:r>
            <a:rPr lang="en-US" dirty="0" err="1"/>
            <a:t>Collectief</a:t>
          </a:r>
          <a:r>
            <a:rPr lang="en-US" dirty="0"/>
            <a:t> vs all-electric (+ </a:t>
          </a:r>
          <a:r>
            <a:rPr lang="en-US" dirty="0" err="1"/>
            <a:t>wanneer</a:t>
          </a:r>
          <a:r>
            <a:rPr lang="en-US" dirty="0"/>
            <a:t> </a:t>
          </a:r>
          <a:r>
            <a:rPr lang="en-US" dirty="0" err="1"/>
            <a:t>verder</a:t>
          </a:r>
          <a:r>
            <a:rPr lang="en-US" dirty="0"/>
            <a:t> </a:t>
          </a:r>
          <a:r>
            <a:rPr lang="en-US" dirty="0" err="1"/>
            <a:t>uitwerken</a:t>
          </a:r>
          <a:r>
            <a:rPr lang="en-US" dirty="0"/>
            <a:t>)</a:t>
          </a:r>
          <a:endParaRPr lang="nl-NL" dirty="0"/>
        </a:p>
      </dgm:t>
    </dgm:pt>
    <dgm:pt modelId="{DD3255CB-684A-47B9-BCC9-EEED1CB48CBD}" type="parTrans" cxnId="{7D4B9110-A6D6-40F9-8B5D-F906F23DA40C}">
      <dgm:prSet/>
      <dgm:spPr/>
      <dgm:t>
        <a:bodyPr/>
        <a:lstStyle/>
        <a:p>
          <a:endParaRPr lang="nl-NL"/>
        </a:p>
      </dgm:t>
    </dgm:pt>
    <dgm:pt modelId="{6F7EE96B-A5FF-4871-A5D1-17362A4FE2D1}" type="sibTrans" cxnId="{7D4B9110-A6D6-40F9-8B5D-F906F23DA40C}">
      <dgm:prSet/>
      <dgm:spPr/>
      <dgm:t>
        <a:bodyPr/>
        <a:lstStyle/>
        <a:p>
          <a:endParaRPr lang="nl-NL"/>
        </a:p>
      </dgm:t>
    </dgm:pt>
    <dgm:pt modelId="{A6096038-A902-45C1-8E8C-039604E96958}" type="pres">
      <dgm:prSet presAssocID="{526E0292-FB4F-4641-953B-9A98F39EAB82}" presName="Name0" presStyleCnt="0">
        <dgm:presLayoutVars>
          <dgm:dir/>
          <dgm:resizeHandles val="exact"/>
        </dgm:presLayoutVars>
      </dgm:prSet>
      <dgm:spPr/>
    </dgm:pt>
    <dgm:pt modelId="{8A8FEC94-2C28-4905-80FA-1B993CE232F3}" type="pres">
      <dgm:prSet presAssocID="{384D91A1-FEC6-4982-B5FD-00E75B43D926}" presName="node" presStyleLbl="node1" presStyleIdx="0" presStyleCnt="2">
        <dgm:presLayoutVars>
          <dgm:bulletEnabled val="1"/>
        </dgm:presLayoutVars>
      </dgm:prSet>
      <dgm:spPr/>
    </dgm:pt>
    <dgm:pt modelId="{70A407D5-98AA-4D73-9A5D-764D3EFD4210}" type="pres">
      <dgm:prSet presAssocID="{1ECDDF51-8872-402A-A884-E4E5BC82224C}" presName="sibTrans" presStyleLbl="sibTrans2D1" presStyleIdx="0" presStyleCnt="1"/>
      <dgm:spPr/>
    </dgm:pt>
    <dgm:pt modelId="{06CD68AA-E3FC-4211-9517-B83BB877DCD5}" type="pres">
      <dgm:prSet presAssocID="{1ECDDF51-8872-402A-A884-E4E5BC82224C}" presName="connectorText" presStyleLbl="sibTrans2D1" presStyleIdx="0" presStyleCnt="1"/>
      <dgm:spPr/>
    </dgm:pt>
    <dgm:pt modelId="{32010F92-9CE3-4091-BD24-1E1723E8908C}" type="pres">
      <dgm:prSet presAssocID="{558D8CE5-B445-4398-9817-601945755849}" presName="node" presStyleLbl="node1" presStyleIdx="1" presStyleCnt="2">
        <dgm:presLayoutVars>
          <dgm:bulletEnabled val="1"/>
        </dgm:presLayoutVars>
      </dgm:prSet>
      <dgm:spPr/>
    </dgm:pt>
  </dgm:ptLst>
  <dgm:cxnLst>
    <dgm:cxn modelId="{2B39B708-0B17-4328-97D1-E6FCA8A3E8DB}" type="presOf" srcId="{1ECDDF51-8872-402A-A884-E4E5BC82224C}" destId="{06CD68AA-E3FC-4211-9517-B83BB877DCD5}" srcOrd="1" destOrd="0" presId="urn:microsoft.com/office/officeart/2005/8/layout/process1"/>
    <dgm:cxn modelId="{7D4B9110-A6D6-40F9-8B5D-F906F23DA40C}" srcId="{526E0292-FB4F-4641-953B-9A98F39EAB82}" destId="{558D8CE5-B445-4398-9817-601945755849}" srcOrd="1" destOrd="0" parTransId="{DD3255CB-684A-47B9-BCC9-EEED1CB48CBD}" sibTransId="{6F7EE96B-A5FF-4871-A5D1-17362A4FE2D1}"/>
    <dgm:cxn modelId="{98F49547-807F-4953-B9EB-1E9A659391C3}" srcId="{526E0292-FB4F-4641-953B-9A98F39EAB82}" destId="{384D91A1-FEC6-4982-B5FD-00E75B43D926}" srcOrd="0" destOrd="0" parTransId="{9723D7F0-A4E4-425E-AADB-49E760E644C8}" sibTransId="{1ECDDF51-8872-402A-A884-E4E5BC82224C}"/>
    <dgm:cxn modelId="{93215C93-D777-4CA7-9274-8F0894082E5E}" type="presOf" srcId="{384D91A1-FEC6-4982-B5FD-00E75B43D926}" destId="{8A8FEC94-2C28-4905-80FA-1B993CE232F3}" srcOrd="0" destOrd="0" presId="urn:microsoft.com/office/officeart/2005/8/layout/process1"/>
    <dgm:cxn modelId="{A42F35B6-0BBD-4D4B-BBD8-2CB88BD405B0}" type="presOf" srcId="{558D8CE5-B445-4398-9817-601945755849}" destId="{32010F92-9CE3-4091-BD24-1E1723E8908C}" srcOrd="0" destOrd="0" presId="urn:microsoft.com/office/officeart/2005/8/layout/process1"/>
    <dgm:cxn modelId="{EF3A64D0-8FAF-4F6A-B2EC-FB436DCA338D}" type="presOf" srcId="{1ECDDF51-8872-402A-A884-E4E5BC82224C}" destId="{70A407D5-98AA-4D73-9A5D-764D3EFD4210}" srcOrd="0" destOrd="0" presId="urn:microsoft.com/office/officeart/2005/8/layout/process1"/>
    <dgm:cxn modelId="{671534F4-1168-4F42-9AF3-D79ACDA56FEE}" type="presOf" srcId="{526E0292-FB4F-4641-953B-9A98F39EAB82}" destId="{A6096038-A902-45C1-8E8C-039604E96958}" srcOrd="0" destOrd="0" presId="urn:microsoft.com/office/officeart/2005/8/layout/process1"/>
    <dgm:cxn modelId="{788D9A22-86DC-4187-AD4D-5BB65A8EDEF6}" type="presParOf" srcId="{A6096038-A902-45C1-8E8C-039604E96958}" destId="{8A8FEC94-2C28-4905-80FA-1B993CE232F3}" srcOrd="0" destOrd="0" presId="urn:microsoft.com/office/officeart/2005/8/layout/process1"/>
    <dgm:cxn modelId="{D176B64F-8722-43DF-BDFF-A2E4A9CEC229}" type="presParOf" srcId="{A6096038-A902-45C1-8E8C-039604E96958}" destId="{70A407D5-98AA-4D73-9A5D-764D3EFD4210}" srcOrd="1" destOrd="0" presId="urn:microsoft.com/office/officeart/2005/8/layout/process1"/>
    <dgm:cxn modelId="{BA0C4A8D-C063-4588-9F74-A0A17DAC7439}" type="presParOf" srcId="{70A407D5-98AA-4D73-9A5D-764D3EFD4210}" destId="{06CD68AA-E3FC-4211-9517-B83BB877DCD5}" srcOrd="0" destOrd="0" presId="urn:microsoft.com/office/officeart/2005/8/layout/process1"/>
    <dgm:cxn modelId="{E1FADCEF-1297-4ACC-B30D-5D0320691AAF}" type="presParOf" srcId="{A6096038-A902-45C1-8E8C-039604E96958}" destId="{32010F92-9CE3-4091-BD24-1E1723E8908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6E0292-FB4F-4641-953B-9A98F39EAB8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84D91A1-FEC6-4982-B5FD-00E75B43D926}">
      <dgm:prSet phldrT="[Tekst]" phldr="0"/>
      <dgm:spPr/>
      <dgm:t>
        <a:bodyPr/>
        <a:lstStyle/>
        <a:p>
          <a:r>
            <a:rPr lang="en-US" dirty="0" err="1"/>
            <a:t>Uitvoeringsplan</a:t>
          </a:r>
          <a:endParaRPr lang="nl-NL" dirty="0"/>
        </a:p>
      </dgm:t>
    </dgm:pt>
    <dgm:pt modelId="{9723D7F0-A4E4-425E-AADB-49E760E644C8}" type="parTrans" cxnId="{98F49547-807F-4953-B9EB-1E9A659391C3}">
      <dgm:prSet/>
      <dgm:spPr/>
      <dgm:t>
        <a:bodyPr/>
        <a:lstStyle/>
        <a:p>
          <a:endParaRPr lang="nl-NL"/>
        </a:p>
      </dgm:t>
    </dgm:pt>
    <dgm:pt modelId="{1ECDDF51-8872-402A-A884-E4E5BC82224C}" type="sibTrans" cxnId="{98F49547-807F-4953-B9EB-1E9A659391C3}">
      <dgm:prSet/>
      <dgm:spPr/>
      <dgm:t>
        <a:bodyPr/>
        <a:lstStyle/>
        <a:p>
          <a:endParaRPr lang="nl-NL"/>
        </a:p>
      </dgm:t>
    </dgm:pt>
    <dgm:pt modelId="{558D8CE5-B445-4398-9817-601945755849}">
      <dgm:prSet phldrT="[Tekst]" phldr="0"/>
      <dgm:spPr/>
      <dgm:t>
        <a:bodyPr/>
        <a:lstStyle/>
        <a:p>
          <a:r>
            <a:rPr lang="en-US" dirty="0" err="1"/>
            <a:t>Gedetailleerdere</a:t>
          </a:r>
          <a:r>
            <a:rPr lang="en-US" dirty="0"/>
            <a:t> </a:t>
          </a:r>
          <a:r>
            <a:rPr lang="en-US" dirty="0" err="1"/>
            <a:t>technische</a:t>
          </a:r>
          <a:r>
            <a:rPr lang="en-US" dirty="0"/>
            <a:t> </a:t>
          </a:r>
          <a:r>
            <a:rPr lang="en-US" dirty="0" err="1"/>
            <a:t>keuze</a:t>
          </a:r>
          <a:r>
            <a:rPr lang="en-US" dirty="0"/>
            <a:t> “</a:t>
          </a:r>
          <a:r>
            <a:rPr lang="en-US" dirty="0" err="1"/>
            <a:t>eerste</a:t>
          </a:r>
          <a:r>
            <a:rPr lang="en-US" dirty="0"/>
            <a:t> </a:t>
          </a:r>
          <a:r>
            <a:rPr lang="en-US" dirty="0" err="1"/>
            <a:t>ontwerp</a:t>
          </a:r>
          <a:r>
            <a:rPr lang="en-US" dirty="0"/>
            <a:t>” + </a:t>
          </a:r>
          <a:r>
            <a:rPr lang="en-US" dirty="0" err="1"/>
            <a:t>realisatie</a:t>
          </a:r>
          <a:r>
            <a:rPr lang="en-US" dirty="0"/>
            <a:t> planning</a:t>
          </a:r>
          <a:endParaRPr lang="nl-NL" dirty="0"/>
        </a:p>
      </dgm:t>
    </dgm:pt>
    <dgm:pt modelId="{DD3255CB-684A-47B9-BCC9-EEED1CB48CBD}" type="parTrans" cxnId="{7D4B9110-A6D6-40F9-8B5D-F906F23DA40C}">
      <dgm:prSet/>
      <dgm:spPr/>
      <dgm:t>
        <a:bodyPr/>
        <a:lstStyle/>
        <a:p>
          <a:endParaRPr lang="nl-NL"/>
        </a:p>
      </dgm:t>
    </dgm:pt>
    <dgm:pt modelId="{6F7EE96B-A5FF-4871-A5D1-17362A4FE2D1}" type="sibTrans" cxnId="{7D4B9110-A6D6-40F9-8B5D-F906F23DA40C}">
      <dgm:prSet/>
      <dgm:spPr/>
      <dgm:t>
        <a:bodyPr/>
        <a:lstStyle/>
        <a:p>
          <a:endParaRPr lang="nl-NL"/>
        </a:p>
      </dgm:t>
    </dgm:pt>
    <dgm:pt modelId="{A6096038-A902-45C1-8E8C-039604E96958}" type="pres">
      <dgm:prSet presAssocID="{526E0292-FB4F-4641-953B-9A98F39EAB82}" presName="Name0" presStyleCnt="0">
        <dgm:presLayoutVars>
          <dgm:dir/>
          <dgm:resizeHandles val="exact"/>
        </dgm:presLayoutVars>
      </dgm:prSet>
      <dgm:spPr/>
    </dgm:pt>
    <dgm:pt modelId="{8A8FEC94-2C28-4905-80FA-1B993CE232F3}" type="pres">
      <dgm:prSet presAssocID="{384D91A1-FEC6-4982-B5FD-00E75B43D926}" presName="node" presStyleLbl="node1" presStyleIdx="0" presStyleCnt="2">
        <dgm:presLayoutVars>
          <dgm:bulletEnabled val="1"/>
        </dgm:presLayoutVars>
      </dgm:prSet>
      <dgm:spPr/>
    </dgm:pt>
    <dgm:pt modelId="{70A407D5-98AA-4D73-9A5D-764D3EFD4210}" type="pres">
      <dgm:prSet presAssocID="{1ECDDF51-8872-402A-A884-E4E5BC82224C}" presName="sibTrans" presStyleLbl="sibTrans2D1" presStyleIdx="0" presStyleCnt="1"/>
      <dgm:spPr/>
    </dgm:pt>
    <dgm:pt modelId="{06CD68AA-E3FC-4211-9517-B83BB877DCD5}" type="pres">
      <dgm:prSet presAssocID="{1ECDDF51-8872-402A-A884-E4E5BC82224C}" presName="connectorText" presStyleLbl="sibTrans2D1" presStyleIdx="0" presStyleCnt="1"/>
      <dgm:spPr/>
    </dgm:pt>
    <dgm:pt modelId="{32010F92-9CE3-4091-BD24-1E1723E8908C}" type="pres">
      <dgm:prSet presAssocID="{558D8CE5-B445-4398-9817-601945755849}" presName="node" presStyleLbl="node1" presStyleIdx="1" presStyleCnt="2">
        <dgm:presLayoutVars>
          <dgm:bulletEnabled val="1"/>
        </dgm:presLayoutVars>
      </dgm:prSet>
      <dgm:spPr/>
    </dgm:pt>
  </dgm:ptLst>
  <dgm:cxnLst>
    <dgm:cxn modelId="{2B39B708-0B17-4328-97D1-E6FCA8A3E8DB}" type="presOf" srcId="{1ECDDF51-8872-402A-A884-E4E5BC82224C}" destId="{06CD68AA-E3FC-4211-9517-B83BB877DCD5}" srcOrd="1" destOrd="0" presId="urn:microsoft.com/office/officeart/2005/8/layout/process1"/>
    <dgm:cxn modelId="{7D4B9110-A6D6-40F9-8B5D-F906F23DA40C}" srcId="{526E0292-FB4F-4641-953B-9A98F39EAB82}" destId="{558D8CE5-B445-4398-9817-601945755849}" srcOrd="1" destOrd="0" parTransId="{DD3255CB-684A-47B9-BCC9-EEED1CB48CBD}" sibTransId="{6F7EE96B-A5FF-4871-A5D1-17362A4FE2D1}"/>
    <dgm:cxn modelId="{98F49547-807F-4953-B9EB-1E9A659391C3}" srcId="{526E0292-FB4F-4641-953B-9A98F39EAB82}" destId="{384D91A1-FEC6-4982-B5FD-00E75B43D926}" srcOrd="0" destOrd="0" parTransId="{9723D7F0-A4E4-425E-AADB-49E760E644C8}" sibTransId="{1ECDDF51-8872-402A-A884-E4E5BC82224C}"/>
    <dgm:cxn modelId="{93215C93-D777-4CA7-9274-8F0894082E5E}" type="presOf" srcId="{384D91A1-FEC6-4982-B5FD-00E75B43D926}" destId="{8A8FEC94-2C28-4905-80FA-1B993CE232F3}" srcOrd="0" destOrd="0" presId="urn:microsoft.com/office/officeart/2005/8/layout/process1"/>
    <dgm:cxn modelId="{A42F35B6-0BBD-4D4B-BBD8-2CB88BD405B0}" type="presOf" srcId="{558D8CE5-B445-4398-9817-601945755849}" destId="{32010F92-9CE3-4091-BD24-1E1723E8908C}" srcOrd="0" destOrd="0" presId="urn:microsoft.com/office/officeart/2005/8/layout/process1"/>
    <dgm:cxn modelId="{EF3A64D0-8FAF-4F6A-B2EC-FB436DCA338D}" type="presOf" srcId="{1ECDDF51-8872-402A-A884-E4E5BC82224C}" destId="{70A407D5-98AA-4D73-9A5D-764D3EFD4210}" srcOrd="0" destOrd="0" presId="urn:microsoft.com/office/officeart/2005/8/layout/process1"/>
    <dgm:cxn modelId="{671534F4-1168-4F42-9AF3-D79ACDA56FEE}" type="presOf" srcId="{526E0292-FB4F-4641-953B-9A98F39EAB82}" destId="{A6096038-A902-45C1-8E8C-039604E96958}" srcOrd="0" destOrd="0" presId="urn:microsoft.com/office/officeart/2005/8/layout/process1"/>
    <dgm:cxn modelId="{788D9A22-86DC-4187-AD4D-5BB65A8EDEF6}" type="presParOf" srcId="{A6096038-A902-45C1-8E8C-039604E96958}" destId="{8A8FEC94-2C28-4905-80FA-1B993CE232F3}" srcOrd="0" destOrd="0" presId="urn:microsoft.com/office/officeart/2005/8/layout/process1"/>
    <dgm:cxn modelId="{D176B64F-8722-43DF-BDFF-A2E4A9CEC229}" type="presParOf" srcId="{A6096038-A902-45C1-8E8C-039604E96958}" destId="{70A407D5-98AA-4D73-9A5D-764D3EFD4210}" srcOrd="1" destOrd="0" presId="urn:microsoft.com/office/officeart/2005/8/layout/process1"/>
    <dgm:cxn modelId="{BA0C4A8D-C063-4588-9F74-A0A17DAC7439}" type="presParOf" srcId="{70A407D5-98AA-4D73-9A5D-764D3EFD4210}" destId="{06CD68AA-E3FC-4211-9517-B83BB877DCD5}" srcOrd="0" destOrd="0" presId="urn:microsoft.com/office/officeart/2005/8/layout/process1"/>
    <dgm:cxn modelId="{E1FADCEF-1297-4ACC-B30D-5D0320691AAF}" type="presParOf" srcId="{A6096038-A902-45C1-8E8C-039604E96958}" destId="{32010F92-9CE3-4091-BD24-1E1723E8908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FEC94-2C28-4905-80FA-1B993CE232F3}">
      <dsp:nvSpPr>
        <dsp:cNvPr id="0" name=""/>
        <dsp:cNvSpPr/>
      </dsp:nvSpPr>
      <dsp:spPr>
        <a:xfrm>
          <a:off x="5284" y="504376"/>
          <a:ext cx="1638348" cy="983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WTV</a:t>
          </a:r>
          <a:endParaRPr lang="nl-NL" sz="1100" kern="1200" dirty="0"/>
        </a:p>
      </dsp:txBody>
      <dsp:txXfrm>
        <a:off x="34075" y="533167"/>
        <a:ext cx="1580766" cy="925427"/>
      </dsp:txXfrm>
    </dsp:sp>
    <dsp:sp modelId="{70A407D5-98AA-4D73-9A5D-764D3EFD4210}">
      <dsp:nvSpPr>
        <dsp:cNvPr id="0" name=""/>
        <dsp:cNvSpPr/>
      </dsp:nvSpPr>
      <dsp:spPr>
        <a:xfrm>
          <a:off x="1807468" y="792725"/>
          <a:ext cx="347329" cy="406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1807468" y="873987"/>
        <a:ext cx="243130" cy="243786"/>
      </dsp:txXfrm>
    </dsp:sp>
    <dsp:sp modelId="{32010F92-9CE3-4091-BD24-1E1723E8908C}">
      <dsp:nvSpPr>
        <dsp:cNvPr id="0" name=""/>
        <dsp:cNvSpPr/>
      </dsp:nvSpPr>
      <dsp:spPr>
        <a:xfrm>
          <a:off x="2298972" y="504376"/>
          <a:ext cx="1638348" cy="983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Warmte Prog</a:t>
          </a:r>
          <a:endParaRPr lang="nl-NL" sz="1100" kern="1200" dirty="0"/>
        </a:p>
      </dsp:txBody>
      <dsp:txXfrm>
        <a:off x="2327763" y="533167"/>
        <a:ext cx="1580766" cy="925427"/>
      </dsp:txXfrm>
    </dsp:sp>
    <dsp:sp modelId="{00E8C16F-E68E-4372-8FA5-9941D80C4F06}">
      <dsp:nvSpPr>
        <dsp:cNvPr id="0" name=""/>
        <dsp:cNvSpPr/>
      </dsp:nvSpPr>
      <dsp:spPr>
        <a:xfrm>
          <a:off x="4101155" y="792725"/>
          <a:ext cx="347329" cy="406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4101155" y="873987"/>
        <a:ext cx="243130" cy="243786"/>
      </dsp:txXfrm>
    </dsp:sp>
    <dsp:sp modelId="{ACDEB0B4-552A-4C9E-B20C-526E1DEB9BF0}">
      <dsp:nvSpPr>
        <dsp:cNvPr id="0" name=""/>
        <dsp:cNvSpPr/>
      </dsp:nvSpPr>
      <dsp:spPr>
        <a:xfrm>
          <a:off x="4592660" y="504376"/>
          <a:ext cx="1638348" cy="983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Optioneel</a:t>
          </a:r>
          <a:r>
            <a:rPr lang="en-US" sz="1100" kern="1200" dirty="0"/>
            <a:t>: Kavel en/of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aanwijsbevoegdheid</a:t>
          </a:r>
        </a:p>
      </dsp:txBody>
      <dsp:txXfrm>
        <a:off x="4621451" y="533167"/>
        <a:ext cx="1580766" cy="925427"/>
      </dsp:txXfrm>
    </dsp:sp>
    <dsp:sp modelId="{AF4DFA5D-86AB-4F86-9513-4673E6BC1F66}">
      <dsp:nvSpPr>
        <dsp:cNvPr id="0" name=""/>
        <dsp:cNvSpPr/>
      </dsp:nvSpPr>
      <dsp:spPr>
        <a:xfrm rot="21560921">
          <a:off x="6392553" y="779630"/>
          <a:ext cx="342520" cy="406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6392556" y="861476"/>
        <a:ext cx="239764" cy="243786"/>
      </dsp:txXfrm>
    </dsp:sp>
    <dsp:sp modelId="{C2F2A892-618B-4A34-B190-0B02E3B78B34}">
      <dsp:nvSpPr>
        <dsp:cNvPr id="0" name=""/>
        <dsp:cNvSpPr/>
      </dsp:nvSpPr>
      <dsp:spPr>
        <a:xfrm>
          <a:off x="6877232" y="478405"/>
          <a:ext cx="1638348" cy="983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Uitvoeringsplan</a:t>
          </a:r>
          <a:endParaRPr lang="nl-NL" sz="1100" kern="1200" dirty="0"/>
        </a:p>
      </dsp:txBody>
      <dsp:txXfrm>
        <a:off x="6906023" y="507196"/>
        <a:ext cx="1580766" cy="925427"/>
      </dsp:txXfrm>
    </dsp:sp>
    <dsp:sp modelId="{4E2E1038-6503-486E-B93B-5D23587FBE71}">
      <dsp:nvSpPr>
        <dsp:cNvPr id="0" name=""/>
        <dsp:cNvSpPr/>
      </dsp:nvSpPr>
      <dsp:spPr>
        <a:xfrm rot="38769">
          <a:off x="8681683" y="779852"/>
          <a:ext cx="352183" cy="406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8681686" y="860518"/>
        <a:ext cx="246528" cy="243786"/>
      </dsp:txXfrm>
    </dsp:sp>
    <dsp:sp modelId="{96F6D689-C241-4C84-898F-1AD823CDD8D6}">
      <dsp:nvSpPr>
        <dsp:cNvPr id="0" name=""/>
        <dsp:cNvSpPr/>
      </dsp:nvSpPr>
      <dsp:spPr>
        <a:xfrm>
          <a:off x="9180035" y="504376"/>
          <a:ext cx="1638348" cy="983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Realisatie</a:t>
          </a:r>
          <a:endParaRPr lang="nl-NL" sz="1100" kern="1200" dirty="0"/>
        </a:p>
      </dsp:txBody>
      <dsp:txXfrm>
        <a:off x="9208826" y="533167"/>
        <a:ext cx="1580766" cy="9254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FEC94-2C28-4905-80FA-1B993CE232F3}">
      <dsp:nvSpPr>
        <dsp:cNvPr id="0" name=""/>
        <dsp:cNvSpPr/>
      </dsp:nvSpPr>
      <dsp:spPr>
        <a:xfrm>
          <a:off x="2072" y="0"/>
          <a:ext cx="4419382" cy="948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WTV</a:t>
          </a:r>
          <a:endParaRPr lang="nl-NL" sz="2500" kern="1200" dirty="0"/>
        </a:p>
      </dsp:txBody>
      <dsp:txXfrm>
        <a:off x="29839" y="27767"/>
        <a:ext cx="4363848" cy="892513"/>
      </dsp:txXfrm>
    </dsp:sp>
    <dsp:sp modelId="{70A407D5-98AA-4D73-9A5D-764D3EFD4210}">
      <dsp:nvSpPr>
        <dsp:cNvPr id="0" name=""/>
        <dsp:cNvSpPr/>
      </dsp:nvSpPr>
      <dsp:spPr>
        <a:xfrm>
          <a:off x="4863393" y="0"/>
          <a:ext cx="936909" cy="948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4863393" y="189609"/>
        <a:ext cx="655836" cy="568829"/>
      </dsp:txXfrm>
    </dsp:sp>
    <dsp:sp modelId="{32010F92-9CE3-4091-BD24-1E1723E8908C}">
      <dsp:nvSpPr>
        <dsp:cNvPr id="0" name=""/>
        <dsp:cNvSpPr/>
      </dsp:nvSpPr>
      <dsp:spPr>
        <a:xfrm>
          <a:off x="6189208" y="0"/>
          <a:ext cx="4419382" cy="948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Verkenning</a:t>
          </a:r>
          <a:r>
            <a:rPr lang="en-US" sz="2500" kern="1200" dirty="0"/>
            <a:t> van </a:t>
          </a:r>
          <a:r>
            <a:rPr lang="en-US" sz="2500" kern="1200" dirty="0" err="1"/>
            <a:t>infrastructuur</a:t>
          </a:r>
          <a:r>
            <a:rPr lang="en-US" sz="2500" kern="1200" dirty="0"/>
            <a:t> </a:t>
          </a:r>
          <a:endParaRPr lang="nl-NL" sz="2500" kern="1200" dirty="0"/>
        </a:p>
      </dsp:txBody>
      <dsp:txXfrm>
        <a:off x="6216975" y="27767"/>
        <a:ext cx="4363848" cy="8925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FEC94-2C28-4905-80FA-1B993CE232F3}">
      <dsp:nvSpPr>
        <dsp:cNvPr id="0" name=""/>
        <dsp:cNvSpPr/>
      </dsp:nvSpPr>
      <dsp:spPr>
        <a:xfrm>
          <a:off x="2072" y="0"/>
          <a:ext cx="4419382" cy="948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Warmte </a:t>
          </a:r>
          <a:r>
            <a:rPr lang="en-US" sz="1800" kern="1200" dirty="0" err="1"/>
            <a:t>programma</a:t>
          </a:r>
          <a:endParaRPr lang="nl-NL" sz="1800" kern="1200" dirty="0"/>
        </a:p>
      </dsp:txBody>
      <dsp:txXfrm>
        <a:off x="29839" y="27767"/>
        <a:ext cx="4363848" cy="892514"/>
      </dsp:txXfrm>
    </dsp:sp>
    <dsp:sp modelId="{70A407D5-98AA-4D73-9A5D-764D3EFD4210}">
      <dsp:nvSpPr>
        <dsp:cNvPr id="0" name=""/>
        <dsp:cNvSpPr/>
      </dsp:nvSpPr>
      <dsp:spPr>
        <a:xfrm>
          <a:off x="4863393" y="0"/>
          <a:ext cx="936909" cy="9480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4863393" y="189610"/>
        <a:ext cx="655836" cy="568828"/>
      </dsp:txXfrm>
    </dsp:sp>
    <dsp:sp modelId="{32010F92-9CE3-4091-BD24-1E1723E8908C}">
      <dsp:nvSpPr>
        <dsp:cNvPr id="0" name=""/>
        <dsp:cNvSpPr/>
      </dsp:nvSpPr>
      <dsp:spPr>
        <a:xfrm>
          <a:off x="6189208" y="0"/>
          <a:ext cx="4419382" cy="948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Voorkeusalternatief</a:t>
          </a:r>
          <a:r>
            <a:rPr lang="en-US" sz="1800" kern="1200" dirty="0"/>
            <a:t>: </a:t>
          </a:r>
          <a:r>
            <a:rPr lang="en-US" sz="1800" kern="1200" dirty="0" err="1"/>
            <a:t>Collectief</a:t>
          </a:r>
          <a:r>
            <a:rPr lang="en-US" sz="1800" kern="1200" dirty="0"/>
            <a:t> vs all-electric (+ </a:t>
          </a:r>
          <a:r>
            <a:rPr lang="en-US" sz="1800" kern="1200" dirty="0" err="1"/>
            <a:t>wanneer</a:t>
          </a:r>
          <a:r>
            <a:rPr lang="en-US" sz="1800" kern="1200" dirty="0"/>
            <a:t> </a:t>
          </a:r>
          <a:r>
            <a:rPr lang="en-US" sz="1800" kern="1200" dirty="0" err="1"/>
            <a:t>verder</a:t>
          </a:r>
          <a:r>
            <a:rPr lang="en-US" sz="1800" kern="1200" dirty="0"/>
            <a:t> </a:t>
          </a:r>
          <a:r>
            <a:rPr lang="en-US" sz="1800" kern="1200" dirty="0" err="1"/>
            <a:t>uitwerken</a:t>
          </a:r>
          <a:r>
            <a:rPr lang="en-US" sz="1800" kern="1200" dirty="0"/>
            <a:t>)</a:t>
          </a:r>
          <a:endParaRPr lang="nl-NL" sz="1800" kern="1200" dirty="0"/>
        </a:p>
      </dsp:txBody>
      <dsp:txXfrm>
        <a:off x="6216975" y="27767"/>
        <a:ext cx="4363848" cy="8925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FEC94-2C28-4905-80FA-1B993CE232F3}">
      <dsp:nvSpPr>
        <dsp:cNvPr id="0" name=""/>
        <dsp:cNvSpPr/>
      </dsp:nvSpPr>
      <dsp:spPr>
        <a:xfrm>
          <a:off x="2072" y="0"/>
          <a:ext cx="4419382" cy="948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Uitvoeringsplan</a:t>
          </a:r>
          <a:endParaRPr lang="nl-NL" sz="1800" kern="1200" dirty="0"/>
        </a:p>
      </dsp:txBody>
      <dsp:txXfrm>
        <a:off x="29839" y="27767"/>
        <a:ext cx="4363848" cy="892514"/>
      </dsp:txXfrm>
    </dsp:sp>
    <dsp:sp modelId="{70A407D5-98AA-4D73-9A5D-764D3EFD4210}">
      <dsp:nvSpPr>
        <dsp:cNvPr id="0" name=""/>
        <dsp:cNvSpPr/>
      </dsp:nvSpPr>
      <dsp:spPr>
        <a:xfrm>
          <a:off x="4863393" y="0"/>
          <a:ext cx="936909" cy="9480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4863393" y="189610"/>
        <a:ext cx="655836" cy="568828"/>
      </dsp:txXfrm>
    </dsp:sp>
    <dsp:sp modelId="{32010F92-9CE3-4091-BD24-1E1723E8908C}">
      <dsp:nvSpPr>
        <dsp:cNvPr id="0" name=""/>
        <dsp:cNvSpPr/>
      </dsp:nvSpPr>
      <dsp:spPr>
        <a:xfrm>
          <a:off x="6189208" y="0"/>
          <a:ext cx="4419382" cy="948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Gedetailleerdere</a:t>
          </a:r>
          <a:r>
            <a:rPr lang="en-US" sz="1800" kern="1200" dirty="0"/>
            <a:t> </a:t>
          </a:r>
          <a:r>
            <a:rPr lang="en-US" sz="1800" kern="1200" dirty="0" err="1"/>
            <a:t>technische</a:t>
          </a:r>
          <a:r>
            <a:rPr lang="en-US" sz="1800" kern="1200" dirty="0"/>
            <a:t> </a:t>
          </a:r>
          <a:r>
            <a:rPr lang="en-US" sz="1800" kern="1200" dirty="0" err="1"/>
            <a:t>keuze</a:t>
          </a:r>
          <a:r>
            <a:rPr lang="en-US" sz="1800" kern="1200" dirty="0"/>
            <a:t> “</a:t>
          </a:r>
          <a:r>
            <a:rPr lang="en-US" sz="1800" kern="1200" dirty="0" err="1"/>
            <a:t>eerste</a:t>
          </a:r>
          <a:r>
            <a:rPr lang="en-US" sz="1800" kern="1200" dirty="0"/>
            <a:t> </a:t>
          </a:r>
          <a:r>
            <a:rPr lang="en-US" sz="1800" kern="1200" dirty="0" err="1"/>
            <a:t>ontwerp</a:t>
          </a:r>
          <a:r>
            <a:rPr lang="en-US" sz="1800" kern="1200" dirty="0"/>
            <a:t>” + </a:t>
          </a:r>
          <a:r>
            <a:rPr lang="en-US" sz="1800" kern="1200" dirty="0" err="1"/>
            <a:t>realisatie</a:t>
          </a:r>
          <a:r>
            <a:rPr lang="en-US" sz="1800" kern="1200" dirty="0"/>
            <a:t> planning</a:t>
          </a:r>
          <a:endParaRPr lang="nl-NL" sz="1800" kern="1200" dirty="0"/>
        </a:p>
      </dsp:txBody>
      <dsp:txXfrm>
        <a:off x="6216975" y="27767"/>
        <a:ext cx="4363848" cy="892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62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2651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0772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58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2650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6128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9229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7500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4179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0703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462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5614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3151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5690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2271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6971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2174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6402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0967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2341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1182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4898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10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90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5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541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97318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6888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87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040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50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1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8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5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139306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785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2124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80E77ED-08B9-4A9E-AE1B-72E5B89D49A0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7604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l-NL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 gebruik</a:t>
            </a:r>
          </a:p>
        </p:txBody>
      </p:sp>
    </p:spTree>
    <p:extLst>
      <p:ext uri="{BB962C8B-B14F-4D97-AF65-F5344CB8AC3E}">
        <p14:creationId xmlns:p14="http://schemas.microsoft.com/office/powerpoint/2010/main" val="273106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-innovation.nl/documents/1770/2026_rapport_Deltares_en_the_early_birds_-_Kies_de_haalbare_warmteoplossing_me_y0HK0DA.pdf" TargetMode="External"/><Relationship Id="rId2" Type="http://schemas.openxmlformats.org/officeDocument/2006/relationships/hyperlink" Target="https://www.energy-innovation.nl/nl/kennisbank/maatschappelijke-rentabiliteit-van-zlt-uitwisselnett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plw.nl/kosten-financiering/warmterichtlijn-voor-berekeningen" TargetMode="External"/><Relationship Id="rId4" Type="http://schemas.openxmlformats.org/officeDocument/2006/relationships/hyperlink" Target="https://www.zuid-holland.nl/publish/pages/26629/pzh_afwegingskader_digitaal_def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38B169B-C5B3-18FA-62FE-4120BB0B4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anchor="b">
            <a:normAutofit/>
          </a:bodyPr>
          <a:lstStyle/>
          <a:p>
            <a:r>
              <a:rPr lang="nl-NL" sz="2500" noProof="0" dirty="0"/>
              <a:t>Afwegingskader / technische oplossing wijkkeuze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14E48F0-93E9-9CFA-7143-6B87BEE58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Randall Hanegraaf (RVO)</a:t>
            </a:r>
          </a:p>
          <a:p>
            <a:r>
              <a:rPr lang="nl-NL" dirty="0"/>
              <a:t>Harmke Bekkema (TKI UE)</a:t>
            </a:r>
          </a:p>
          <a:p>
            <a:r>
              <a:rPr lang="nl-NL" dirty="0"/>
              <a:t>Jana Suilen (MSG)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54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DC2E891-F48E-116C-368F-6B981A21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867961"/>
            <a:ext cx="10923588" cy="948047"/>
          </a:xfrm>
        </p:spPr>
        <p:txBody>
          <a:bodyPr>
            <a:normAutofit/>
          </a:bodyPr>
          <a:lstStyle/>
          <a:p>
            <a:r>
              <a:rPr lang="nl-NL" noProof="0" dirty="0"/>
              <a:t>Technische keuzes </a:t>
            </a:r>
            <a:r>
              <a:rPr lang="nl-NL" noProof="0" dirty="0" err="1"/>
              <a:t>all-electric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23F034-E118-93F7-057F-B9B007A38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F62466-DB32-5313-6812-EA01B607A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D5D0E2-B047-E6B2-6036-7EB8C9082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10</a:t>
            </a:fld>
            <a:endParaRPr lang="nl-NL" noProof="0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379CEAB-FEE4-4A77-781B-D14FFAC7F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816008"/>
            <a:ext cx="10201998" cy="4405405"/>
          </a:xfrm>
        </p:spPr>
        <p:txBody>
          <a:bodyPr vert="horz" lIns="91440" tIns="45720" rIns="91440" bIns="45720" numCol="1" spcCol="468000" rtlCol="0" anchor="t">
            <a:normAutofit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en-US" noProof="0" dirty="0" err="1">
                <a:ea typeface="Verdana"/>
                <a:sym typeface="Wingdings" panose="05000000000000000000" pitchFamily="2" charset="2"/>
              </a:rPr>
              <a:t>Typ</a:t>
            </a:r>
            <a:r>
              <a:rPr lang="en-US" dirty="0">
                <a:ea typeface="Verdana"/>
                <a:sym typeface="Wingdings" panose="05000000000000000000" pitchFamily="2" charset="2"/>
              </a:rPr>
              <a:t>e en </a:t>
            </a:r>
            <a:r>
              <a:rPr lang="en-US" dirty="0" err="1">
                <a:ea typeface="Verdana"/>
                <a:sym typeface="Wingdings" panose="05000000000000000000" pitchFamily="2" charset="2"/>
              </a:rPr>
              <a:t>vermogen</a:t>
            </a:r>
            <a:r>
              <a:rPr lang="en-US" dirty="0">
                <a:ea typeface="Verdana"/>
                <a:sym typeface="Wingdings" panose="05000000000000000000" pitchFamily="2" charset="2"/>
              </a:rPr>
              <a:t> Warmtepomp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noProof="0" dirty="0" err="1">
                <a:ea typeface="Verdana"/>
                <a:sym typeface="Wingdings" panose="05000000000000000000" pitchFamily="2" charset="2"/>
              </a:rPr>
              <a:t>Dimensionering</a:t>
            </a:r>
            <a:r>
              <a:rPr lang="en-US" noProof="0" dirty="0">
                <a:ea typeface="Verdana"/>
                <a:sym typeface="Wingdings" panose="05000000000000000000" pitchFamily="2" charset="2"/>
              </a:rPr>
              <a:t> </a:t>
            </a:r>
            <a:r>
              <a:rPr lang="en-US" noProof="0" dirty="0" err="1">
                <a:ea typeface="Verdana"/>
                <a:sym typeface="Wingdings" panose="05000000000000000000" pitchFamily="2" charset="2"/>
              </a:rPr>
              <a:t>elektriciteitsnet</a:t>
            </a:r>
            <a:endParaRPr lang="en-US" noProof="0" dirty="0">
              <a:ea typeface="Verdana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err="1">
                <a:ea typeface="Verdana"/>
                <a:sym typeface="Wingdings" panose="05000000000000000000" pitchFamily="2" charset="2"/>
              </a:rPr>
              <a:t>Tijdsplanning</a:t>
            </a:r>
            <a:r>
              <a:rPr lang="en-US" dirty="0">
                <a:ea typeface="Verdana"/>
                <a:sym typeface="Wingdings" panose="05000000000000000000" pitchFamily="2" charset="2"/>
              </a:rPr>
              <a:t> (</a:t>
            </a:r>
            <a:r>
              <a:rPr lang="en-US" dirty="0" err="1">
                <a:ea typeface="Verdana"/>
                <a:sym typeface="Wingdings" panose="05000000000000000000" pitchFamily="2" charset="2"/>
              </a:rPr>
              <a:t>veel</a:t>
            </a:r>
            <a:r>
              <a:rPr lang="en-US" dirty="0">
                <a:ea typeface="Verdana"/>
                <a:sym typeface="Wingdings" panose="05000000000000000000" pitchFamily="2" charset="2"/>
              </a:rPr>
              <a:t> </a:t>
            </a:r>
            <a:r>
              <a:rPr lang="en-US" dirty="0" err="1">
                <a:ea typeface="Verdana"/>
                <a:sym typeface="Wingdings" panose="05000000000000000000" pitchFamily="2" charset="2"/>
              </a:rPr>
              <a:t>ruimer</a:t>
            </a:r>
            <a:r>
              <a:rPr lang="en-US" dirty="0">
                <a:ea typeface="Verdana"/>
                <a:sym typeface="Wingdings" panose="05000000000000000000" pitchFamily="2" charset="2"/>
              </a:rPr>
              <a:t>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noProof="0" dirty="0">
                <a:ea typeface="Verdana"/>
                <a:sym typeface="Wingdings" panose="05000000000000000000" pitchFamily="2" charset="2"/>
              </a:rPr>
              <a:t>Mini-</a:t>
            </a:r>
            <a:r>
              <a:rPr lang="en-US" noProof="0" dirty="0" err="1">
                <a:ea typeface="Verdana"/>
                <a:sym typeface="Wingdings" panose="05000000000000000000" pitchFamily="2" charset="2"/>
              </a:rPr>
              <a:t>collectieve</a:t>
            </a:r>
            <a:r>
              <a:rPr lang="en-US" noProof="0" dirty="0">
                <a:ea typeface="Verdana"/>
                <a:sym typeface="Wingdings" panose="05000000000000000000" pitchFamily="2" charset="2"/>
              </a:rPr>
              <a:t> </a:t>
            </a:r>
            <a:r>
              <a:rPr lang="en-US" noProof="0" dirty="0" err="1">
                <a:ea typeface="Verdana"/>
                <a:sym typeface="Wingdings" panose="05000000000000000000" pitchFamily="2" charset="2"/>
              </a:rPr>
              <a:t>onderdelen</a:t>
            </a:r>
            <a:r>
              <a:rPr lang="en-US" noProof="0" dirty="0">
                <a:ea typeface="Verdana"/>
                <a:sym typeface="Wingdings" panose="05000000000000000000" pitchFamily="2" charset="2"/>
              </a:rPr>
              <a:t> in </a:t>
            </a:r>
            <a:r>
              <a:rPr lang="en-US" noProof="0" dirty="0" err="1">
                <a:ea typeface="Verdana"/>
                <a:sym typeface="Wingdings" panose="05000000000000000000" pitchFamily="2" charset="2"/>
              </a:rPr>
              <a:t>projectgebied</a:t>
            </a:r>
            <a:endParaRPr lang="en-US" noProof="0" dirty="0">
              <a:ea typeface="Verdana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ea typeface="Verdana"/>
                <a:sym typeface="Wingdings" panose="05000000000000000000" pitchFamily="2" charset="2"/>
              </a:rPr>
              <a:t>ZLT-</a:t>
            </a:r>
            <a:r>
              <a:rPr lang="en-US" dirty="0" err="1">
                <a:ea typeface="Verdana"/>
                <a:sym typeface="Wingdings" panose="05000000000000000000" pitchFamily="2" charset="2"/>
              </a:rPr>
              <a:t>toepassingen</a:t>
            </a:r>
            <a:r>
              <a:rPr lang="en-US" dirty="0">
                <a:ea typeface="Verdana"/>
                <a:sym typeface="Wingdings" panose="05000000000000000000" pitchFamily="2" charset="2"/>
              </a:rPr>
              <a:t> in </a:t>
            </a:r>
            <a:r>
              <a:rPr lang="en-US" dirty="0" err="1">
                <a:ea typeface="Verdana"/>
                <a:sym typeface="Wingdings" panose="05000000000000000000" pitchFamily="2" charset="2"/>
              </a:rPr>
              <a:t>projectgebied</a:t>
            </a:r>
            <a:endParaRPr lang="en-US" noProof="0" dirty="0">
              <a:ea typeface="Verdana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noProof="0" dirty="0">
                <a:ea typeface="Verdana"/>
                <a:sym typeface="Wingdings" panose="05000000000000000000" pitchFamily="2" charset="2"/>
              </a:rPr>
              <a:t>Eisen </a:t>
            </a:r>
            <a:r>
              <a:rPr lang="en-US" noProof="0" dirty="0" err="1">
                <a:ea typeface="Verdana"/>
                <a:sym typeface="Wingdings" panose="05000000000000000000" pitchFamily="2" charset="2"/>
              </a:rPr>
              <a:t>aan</a:t>
            </a:r>
            <a:r>
              <a:rPr lang="en-US" noProof="0" dirty="0">
                <a:ea typeface="Verdana"/>
                <a:sym typeface="Wingdings" panose="05000000000000000000" pitchFamily="2" charset="2"/>
              </a:rPr>
              <a:t> </a:t>
            </a:r>
            <a:r>
              <a:rPr lang="en-US" noProof="0" dirty="0" err="1">
                <a:ea typeface="Verdana"/>
                <a:sym typeface="Wingdings" panose="05000000000000000000" pitchFamily="2" charset="2"/>
              </a:rPr>
              <a:t>installatie</a:t>
            </a:r>
            <a:r>
              <a:rPr lang="en-US" noProof="0" dirty="0">
                <a:ea typeface="Verdana"/>
                <a:sym typeface="Wingdings" panose="05000000000000000000" pitchFamily="2" charset="2"/>
              </a:rPr>
              <a:t> (</a:t>
            </a:r>
            <a:r>
              <a:rPr lang="en-US" noProof="0" dirty="0" err="1">
                <a:ea typeface="Verdana"/>
                <a:sym typeface="Wingdings" panose="05000000000000000000" pitchFamily="2" charset="2"/>
              </a:rPr>
              <a:t>geluid</a:t>
            </a:r>
            <a:r>
              <a:rPr lang="en-US" noProof="0" dirty="0">
                <a:ea typeface="Verdana"/>
                <a:sym typeface="Wingdings" panose="05000000000000000000" pitchFamily="2" charset="2"/>
              </a:rPr>
              <a:t>, </a:t>
            </a:r>
            <a:r>
              <a:rPr lang="en-US" noProof="0" dirty="0" err="1">
                <a:ea typeface="Verdana"/>
                <a:sym typeface="Wingdings" panose="05000000000000000000" pitchFamily="2" charset="2"/>
              </a:rPr>
              <a:t>welstand</a:t>
            </a:r>
            <a:r>
              <a:rPr lang="en-US" dirty="0">
                <a:ea typeface="Verdana"/>
                <a:sym typeface="Wingdings" panose="05000000000000000000" pitchFamily="2" charset="2"/>
              </a:rPr>
              <a:t>, </a:t>
            </a:r>
            <a:r>
              <a:rPr lang="en-US" dirty="0" err="1">
                <a:ea typeface="Verdana"/>
                <a:sym typeface="Wingdings" panose="05000000000000000000" pitchFamily="2" charset="2"/>
              </a:rPr>
              <a:t>meer</a:t>
            </a:r>
            <a:r>
              <a:rPr lang="en-US" dirty="0">
                <a:ea typeface="Verdana"/>
                <a:sym typeface="Wingdings" panose="05000000000000000000" pitchFamily="2" charset="2"/>
              </a:rPr>
              <a:t>)</a:t>
            </a:r>
            <a:endParaRPr lang="en-US" noProof="0" dirty="0">
              <a:ea typeface="Verdana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US" noProof="0" dirty="0">
              <a:ea typeface="Verdana"/>
            </a:endParaRPr>
          </a:p>
          <a:p>
            <a:pPr marL="0" indent="0">
              <a:buNone/>
            </a:pPr>
            <a:endParaRPr lang="nl-NL" noProof="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55949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CD6605B-92BC-FA39-CC16-61338A8A1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/>
              <a:t>Governance: Met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werk</a:t>
            </a:r>
            <a:r>
              <a:rPr lang="en-US" dirty="0"/>
              <a:t> je </a:t>
            </a:r>
            <a:r>
              <a:rPr lang="en-US" dirty="0" err="1"/>
              <a:t>samen</a:t>
            </a:r>
            <a:r>
              <a:rPr lang="en-US" dirty="0"/>
              <a:t>, wat is de </a:t>
            </a:r>
            <a:r>
              <a:rPr lang="en-US" dirty="0" err="1"/>
              <a:t>rolverdeling</a:t>
            </a:r>
            <a:r>
              <a:rPr lang="en-US" dirty="0"/>
              <a:t> (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bewoners</a:t>
            </a:r>
            <a:r>
              <a:rPr lang="en-US" dirty="0"/>
              <a:t>!)</a:t>
            </a:r>
          </a:p>
          <a:p>
            <a:r>
              <a:rPr lang="en-US" dirty="0"/>
              <a:t>Governance: Hoe </a:t>
            </a:r>
            <a:r>
              <a:rPr lang="en-US" dirty="0" err="1"/>
              <a:t>richt</a:t>
            </a:r>
            <a:r>
              <a:rPr lang="en-US" dirty="0"/>
              <a:t> je die </a:t>
            </a:r>
            <a:r>
              <a:rPr lang="en-US" dirty="0" err="1"/>
              <a:t>keuze</a:t>
            </a:r>
            <a:r>
              <a:rPr lang="en-US" dirty="0"/>
              <a:t> in, hoe </a:t>
            </a:r>
            <a:r>
              <a:rPr lang="en-US" dirty="0" err="1"/>
              <a:t>werk</a:t>
            </a:r>
            <a:r>
              <a:rPr lang="en-US" dirty="0"/>
              <a:t> je </a:t>
            </a:r>
            <a:r>
              <a:rPr lang="en-US" dirty="0" err="1"/>
              <a:t>samen</a:t>
            </a:r>
            <a:endParaRPr lang="en-US" dirty="0"/>
          </a:p>
          <a:p>
            <a:r>
              <a:rPr lang="en-US" dirty="0"/>
              <a:t>Governance: Welk type </a:t>
            </a:r>
            <a:r>
              <a:rPr lang="en-US" dirty="0" err="1"/>
              <a:t>warmtebedrijf</a:t>
            </a:r>
            <a:r>
              <a:rPr lang="en-US" dirty="0"/>
              <a:t> (</a:t>
            </a:r>
            <a:r>
              <a:rPr lang="en-US" dirty="0" err="1"/>
              <a:t>markt</a:t>
            </a:r>
            <a:r>
              <a:rPr lang="en-US" dirty="0"/>
              <a:t> /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oprichten</a:t>
            </a:r>
            <a:r>
              <a:rPr lang="en-US" dirty="0"/>
              <a:t>)</a:t>
            </a:r>
          </a:p>
          <a:p>
            <a:r>
              <a:rPr lang="en-US" dirty="0" err="1"/>
              <a:t>Juridisch</a:t>
            </a:r>
            <a:r>
              <a:rPr lang="en-US" dirty="0"/>
              <a:t>: </a:t>
            </a:r>
            <a:r>
              <a:rPr lang="en-US" dirty="0" err="1"/>
              <a:t>Kavelsystematiek</a:t>
            </a:r>
            <a:r>
              <a:rPr lang="en-US" dirty="0"/>
              <a:t> en/of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contracten</a:t>
            </a:r>
            <a:endParaRPr lang="en-US" dirty="0"/>
          </a:p>
          <a:p>
            <a:r>
              <a:rPr lang="en-US" dirty="0" err="1"/>
              <a:t>Juridisch</a:t>
            </a:r>
            <a:r>
              <a:rPr lang="en-US" dirty="0"/>
              <a:t>: </a:t>
            </a:r>
            <a:r>
              <a:rPr lang="en-US" dirty="0" err="1"/>
              <a:t>Inzetten</a:t>
            </a:r>
            <a:r>
              <a:rPr lang="en-US" dirty="0"/>
              <a:t> van de </a:t>
            </a:r>
            <a:r>
              <a:rPr lang="en-US" dirty="0" err="1"/>
              <a:t>aanwijsbevoegdheid</a:t>
            </a:r>
            <a:endParaRPr lang="en-US" dirty="0"/>
          </a:p>
          <a:p>
            <a:endParaRPr lang="en-US" dirty="0"/>
          </a:p>
          <a:p>
            <a:r>
              <a:rPr lang="en-US" dirty="0"/>
              <a:t>En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vergeten</a:t>
            </a:r>
            <a:r>
              <a:rPr lang="en-US" dirty="0"/>
              <a:t>: De planning! </a:t>
            </a:r>
            <a:r>
              <a:rPr lang="en-US" dirty="0" err="1"/>
              <a:t>Wanneer</a:t>
            </a:r>
            <a:r>
              <a:rPr lang="en-US" dirty="0"/>
              <a:t> </a:t>
            </a:r>
            <a:r>
              <a:rPr lang="en-US" dirty="0" err="1"/>
              <a:t>gebeurt</a:t>
            </a:r>
            <a:r>
              <a:rPr lang="en-US" dirty="0"/>
              <a:t> wat?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B9ECA08-2D19-914F-0A2B-7E9C2203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</a:t>
            </a:r>
            <a:r>
              <a:rPr lang="en-US" dirty="0" err="1"/>
              <a:t>keuzes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664A46-6046-8D69-662E-E8A12B475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76BA55-77FF-70CE-FB60-2E3C7FCA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248B02-76BF-C439-AFF3-B17F094F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2289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3B7A8F3-4DF0-9F9E-AAB4-1D86083B1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2289485"/>
            <a:ext cx="10923588" cy="3931928"/>
          </a:xfrm>
        </p:spPr>
        <p:txBody>
          <a:bodyPr numCol="1">
            <a:normAutofit/>
          </a:bodyPr>
          <a:lstStyle/>
          <a:p>
            <a:r>
              <a:rPr lang="nl-NL" sz="2000" dirty="0"/>
              <a:t>Maatschappelijke rentabiliteit van ZLT-uitwisselnetten (CE Delft) </a:t>
            </a:r>
            <a:r>
              <a:rPr lang="nl-NL" sz="2000" dirty="0">
                <a:hlinkClick r:id="rId2"/>
              </a:rPr>
              <a:t>klik hier</a:t>
            </a:r>
            <a:endParaRPr lang="nl-NL" sz="2000" dirty="0"/>
          </a:p>
          <a:p>
            <a:r>
              <a:rPr lang="nl-NL" sz="2000" dirty="0"/>
              <a:t>Vergelijk warmte-koude configuraties (</a:t>
            </a:r>
            <a:r>
              <a:rPr lang="nl-NL" sz="2000" dirty="0" err="1"/>
              <a:t>Early</a:t>
            </a:r>
            <a:r>
              <a:rPr lang="nl-NL" sz="2000" dirty="0"/>
              <a:t> </a:t>
            </a:r>
            <a:r>
              <a:rPr lang="nl-NL" sz="2000" dirty="0" err="1"/>
              <a:t>birds</a:t>
            </a:r>
            <a:r>
              <a:rPr lang="nl-NL" sz="2000" dirty="0"/>
              <a:t>/</a:t>
            </a:r>
            <a:r>
              <a:rPr lang="nl-NL" sz="2000" dirty="0" err="1"/>
              <a:t>Deltares</a:t>
            </a:r>
            <a:r>
              <a:rPr lang="nl-NL" sz="2000" dirty="0"/>
              <a:t>) </a:t>
            </a:r>
            <a:r>
              <a:rPr lang="nl-NL" sz="2000" dirty="0">
                <a:hlinkClick r:id="rId3"/>
              </a:rPr>
              <a:t>klik hier</a:t>
            </a:r>
            <a:endParaRPr lang="nl-NL" sz="2000" dirty="0"/>
          </a:p>
          <a:p>
            <a:r>
              <a:rPr lang="nl-NL" sz="2000" dirty="0"/>
              <a:t>Handreiking vanuit ondersteuningsaanbod warmteprogramma (DWTM) </a:t>
            </a:r>
          </a:p>
          <a:p>
            <a:r>
              <a:rPr lang="nl-NL" sz="2000" dirty="0"/>
              <a:t>Toolkit afwegingskader warmte-alternatief (MSG) </a:t>
            </a:r>
          </a:p>
          <a:p>
            <a:r>
              <a:rPr lang="nl-NL" sz="2000" dirty="0"/>
              <a:t>Afwegingskader Warmtekeuze voor de gebouwde omgeving in Zuid-Holland (Provincie ZH) </a:t>
            </a:r>
            <a:r>
              <a:rPr lang="nl-NL" sz="2000" dirty="0">
                <a:hlinkClick r:id="rId4"/>
              </a:rPr>
              <a:t>klik hier</a:t>
            </a:r>
            <a:endParaRPr lang="nl-NL" sz="2000" dirty="0"/>
          </a:p>
          <a:p>
            <a:r>
              <a:rPr lang="nl-NL" sz="2000" dirty="0"/>
              <a:t>Warmterichtlijn (NWN / NPLW) </a:t>
            </a:r>
            <a:r>
              <a:rPr lang="nl-NL" sz="2000" dirty="0">
                <a:hlinkClick r:id="rId5"/>
              </a:rPr>
              <a:t>klik hier</a:t>
            </a:r>
            <a:endParaRPr lang="nl-NL" sz="2000" dirty="0"/>
          </a:p>
          <a:p>
            <a:r>
              <a:rPr lang="nl-NL" sz="2000" dirty="0"/>
              <a:t>En meer….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B41E0D2-E154-FD52-6C6C-CFD9D915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Bestaande</a:t>
            </a:r>
            <a:r>
              <a:rPr lang="en-US" dirty="0"/>
              <a:t> </a:t>
            </a:r>
            <a:r>
              <a:rPr lang="en-US" dirty="0" err="1"/>
              <a:t>afwegingskaders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63C19C-CB40-51B9-887A-243716787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B14BDD-2F6A-F255-C891-8FF3B0B51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590DAB-3C90-A885-FE23-4F945EC7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704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9E45DBB-7404-9655-63E5-A4F53DA4D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B59F88D-9982-7365-488D-C1732EAA2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Kader 1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E6082C-FD1D-BCD4-9471-B0216833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8ABF81-DA84-C1F6-18F5-04AB48F4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65CC37-3663-66EC-9AED-0551AC44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E900DF8-1D4B-42C5-8128-CA0DEB5CE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05"/>
            <a:ext cx="12192000" cy="6500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296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55C6C8B-D6EB-FE8B-4039-1630C91AB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03CEA8A-32A0-4D9F-937F-D034C8085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CB3398-C2D4-3B3A-1E25-BF7018787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C836B2-0E62-7035-DF3F-1330DB46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E743E0-1069-1C5B-5CFB-8CE8E5F7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AC0E84C-473C-D157-8DE9-9A55BE983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044" y="-141799"/>
            <a:ext cx="8870677" cy="220163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2EE7098-55D9-5537-DBB1-F84D68A2D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000561"/>
            <a:ext cx="13596903" cy="4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93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75CFD-923A-3197-8E55-085A602FA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BA547D7-7338-5132-0E75-0F8173224528}"/>
              </a:ext>
            </a:extLst>
          </p:cNvPr>
          <p:cNvSpPr txBox="1"/>
          <p:nvPr/>
        </p:nvSpPr>
        <p:spPr>
          <a:xfrm>
            <a:off x="5205742" y="3167390"/>
            <a:ext cx="2408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Vragen</a:t>
            </a:r>
            <a:r>
              <a:rPr lang="en-US" sz="2800" dirty="0"/>
              <a:t>?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66119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899ED-DD8B-5D9B-5EC8-340F9CF02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>
            <a:normAutofit/>
          </a:bodyPr>
          <a:lstStyle/>
          <a:p>
            <a:r>
              <a:rPr lang="nl-NL" dirty="0"/>
              <a:t>Inhoudsopgave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9405DC-9E2D-1793-1EF4-9A3AE16C9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6854" y="660903"/>
            <a:ext cx="7306147" cy="556051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11:45  </a:t>
            </a:r>
            <a:r>
              <a:rPr lang="en-US" dirty="0"/>
              <a:t>Welkom &amp; </a:t>
            </a:r>
            <a:r>
              <a:rPr lang="en-US" dirty="0" err="1"/>
              <a:t>programma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11:50</a:t>
            </a:r>
            <a:r>
              <a:rPr lang="en-US" dirty="0"/>
              <a:t>  </a:t>
            </a:r>
            <a:r>
              <a:rPr lang="en-US" dirty="0" err="1"/>
              <a:t>Introductie</a:t>
            </a:r>
            <a:r>
              <a:rPr lang="en-US" dirty="0"/>
              <a:t> </a:t>
            </a:r>
            <a:r>
              <a:rPr lang="en-US" dirty="0" err="1"/>
              <a:t>afwegingskader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12:05</a:t>
            </a:r>
            <a:r>
              <a:rPr lang="en-US" dirty="0"/>
              <a:t>  </a:t>
            </a:r>
            <a:r>
              <a:rPr lang="en-US" dirty="0" err="1"/>
              <a:t>Presentatie</a:t>
            </a:r>
            <a:r>
              <a:rPr lang="en-US" dirty="0"/>
              <a:t> MSG</a:t>
            </a:r>
          </a:p>
          <a:p>
            <a:r>
              <a:rPr lang="en-US" dirty="0">
                <a:solidFill>
                  <a:schemeClr val="bg1"/>
                </a:solidFill>
              </a:rPr>
              <a:t>12:25</a:t>
            </a:r>
            <a:r>
              <a:rPr lang="en-US" dirty="0"/>
              <a:t>  </a:t>
            </a:r>
            <a:r>
              <a:rPr lang="en-US" dirty="0" err="1"/>
              <a:t>Groepen</a:t>
            </a:r>
            <a:r>
              <a:rPr lang="en-US" dirty="0"/>
              <a:t> </a:t>
            </a:r>
            <a:r>
              <a:rPr lang="en-US" dirty="0" err="1"/>
              <a:t>vormen</a:t>
            </a:r>
            <a:r>
              <a:rPr lang="en-US" dirty="0"/>
              <a:t> + lunch</a:t>
            </a:r>
          </a:p>
          <a:p>
            <a:r>
              <a:rPr lang="en-US" dirty="0">
                <a:solidFill>
                  <a:schemeClr val="bg1"/>
                </a:solidFill>
              </a:rPr>
              <a:t>13:30 </a:t>
            </a:r>
            <a:r>
              <a:rPr lang="en-US" dirty="0"/>
              <a:t> Start </a:t>
            </a:r>
            <a:r>
              <a:rPr lang="en-US" dirty="0" err="1"/>
              <a:t>werksessie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14:15</a:t>
            </a:r>
            <a:r>
              <a:rPr lang="en-US" dirty="0"/>
              <a:t>  Korte </a:t>
            </a:r>
            <a:r>
              <a:rPr lang="en-US" dirty="0" err="1"/>
              <a:t>presentie</a:t>
            </a:r>
            <a:r>
              <a:rPr lang="en-US" dirty="0"/>
              <a:t> </a:t>
            </a:r>
            <a:r>
              <a:rPr lang="en-US" dirty="0" err="1"/>
              <a:t>rolverdeling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14:10</a:t>
            </a:r>
            <a:r>
              <a:rPr lang="en-US" dirty="0"/>
              <a:t>  </a:t>
            </a:r>
            <a:r>
              <a:rPr lang="en-US" dirty="0" err="1"/>
              <a:t>Vervolg</a:t>
            </a:r>
            <a:r>
              <a:rPr lang="en-US" dirty="0"/>
              <a:t> </a:t>
            </a:r>
            <a:r>
              <a:rPr lang="en-US" dirty="0" err="1"/>
              <a:t>werksessie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15:00</a:t>
            </a:r>
            <a:r>
              <a:rPr lang="en-US" dirty="0"/>
              <a:t>  Pauze</a:t>
            </a:r>
          </a:p>
          <a:p>
            <a:r>
              <a:rPr lang="en-US" dirty="0">
                <a:solidFill>
                  <a:schemeClr val="bg1"/>
                </a:solidFill>
              </a:rPr>
              <a:t>15:30</a:t>
            </a:r>
            <a:r>
              <a:rPr lang="en-US" dirty="0"/>
              <a:t>  </a:t>
            </a:r>
            <a:r>
              <a:rPr lang="en-US" dirty="0" err="1"/>
              <a:t>Vervolg</a:t>
            </a:r>
            <a:r>
              <a:rPr lang="en-US" dirty="0"/>
              <a:t> </a:t>
            </a:r>
            <a:r>
              <a:rPr lang="en-US" dirty="0" err="1"/>
              <a:t>werksessie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16:00</a:t>
            </a:r>
            <a:r>
              <a:rPr lang="en-US" dirty="0"/>
              <a:t>  Leren van </a:t>
            </a:r>
            <a:r>
              <a:rPr lang="en-US" dirty="0" err="1"/>
              <a:t>elkaar</a:t>
            </a:r>
            <a:r>
              <a:rPr lang="en-US" dirty="0"/>
              <a:t> / </a:t>
            </a:r>
            <a:r>
              <a:rPr lang="en-US" dirty="0" err="1"/>
              <a:t>terugkoppeling</a:t>
            </a:r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24B0868-7C06-F0F5-2F1D-E31370A33EB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0C27D09B-49EE-6D88-DC6F-FA573D4D80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69E14FD3-8BB2-15BB-905A-300A1A19CE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66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05FB2-8DC0-123F-5575-49BCE2DE8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915CEB8-5262-F5DC-A137-38F5D0757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5"/>
            <a:ext cx="10923588" cy="2671814"/>
          </a:xfrm>
        </p:spPr>
        <p:txBody>
          <a:bodyPr numCol="1">
            <a:normAutofit/>
          </a:bodyPr>
          <a:lstStyle/>
          <a:p>
            <a:r>
              <a:rPr lang="nl-NL" noProof="0" dirty="0"/>
              <a:t>Participatie is niet apart uitgewerkt in deze sessie</a:t>
            </a:r>
          </a:p>
          <a:p>
            <a:r>
              <a:rPr lang="nl-NL" dirty="0"/>
              <a:t>Het is een complex vraagstuk en we hebben geen hard antwoord</a:t>
            </a:r>
          </a:p>
          <a:p>
            <a:r>
              <a:rPr lang="nl-NL" dirty="0"/>
              <a:t>We hopen dat jullie direct voortgang hebben je eigen casus/probleem vanuit deze werksessie</a:t>
            </a:r>
          </a:p>
          <a:p>
            <a:r>
              <a:rPr lang="nl-NL" dirty="0"/>
              <a:t>We leren graag jullie verdere wensen. Het “afwegingskader” verder standaardiseren staat op de agenda</a:t>
            </a:r>
          </a:p>
          <a:p>
            <a:endParaRPr lang="nl-NL" dirty="0"/>
          </a:p>
          <a:p>
            <a:endParaRPr lang="nl-NL" noProof="0" dirty="0"/>
          </a:p>
          <a:p>
            <a:endParaRPr lang="nl-NL" noProof="0" dirty="0"/>
          </a:p>
          <a:p>
            <a:endParaRPr lang="nl-NL" noProof="0" dirty="0"/>
          </a:p>
          <a:p>
            <a:endParaRPr lang="nl-NL" noProof="0" dirty="0"/>
          </a:p>
          <a:p>
            <a:endParaRPr lang="nl-NL" noProof="0" dirty="0"/>
          </a:p>
          <a:p>
            <a:pPr lvl="1"/>
            <a:endParaRPr lang="nl-NL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59A0967-F359-20D4-E6F1-B5C011F60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noProof="0" dirty="0"/>
              <a:t>Kanttekeningen &amp; doel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843CBB-A727-19B0-E7DC-78E1B22C5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8CD957-E091-DEBA-3967-186851F0C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675F08-0E3E-22A0-BF82-0BEA08F22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9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748979F-113F-72B3-F752-E001AAAF8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5"/>
            <a:ext cx="10923588" cy="1857002"/>
          </a:xfrm>
        </p:spPr>
        <p:txBody>
          <a:bodyPr numCol="1">
            <a:normAutofit lnSpcReduction="10000"/>
          </a:bodyPr>
          <a:lstStyle/>
          <a:p>
            <a:r>
              <a:rPr lang="nl-NL" noProof="0" dirty="0"/>
              <a:t>Warmte transitie visie</a:t>
            </a:r>
          </a:p>
          <a:p>
            <a:r>
              <a:rPr lang="nl-NL" noProof="0" dirty="0"/>
              <a:t>Warmteprogramma</a:t>
            </a:r>
          </a:p>
          <a:p>
            <a:r>
              <a:rPr lang="nl-NL" dirty="0"/>
              <a:t>Uitvoeringsplan</a:t>
            </a:r>
          </a:p>
          <a:p>
            <a:r>
              <a:rPr lang="nl-NL" dirty="0"/>
              <a:t>WGIW &amp; WCW</a:t>
            </a:r>
          </a:p>
          <a:p>
            <a:endParaRPr lang="nl-NL" noProof="0" dirty="0"/>
          </a:p>
          <a:p>
            <a:endParaRPr lang="nl-NL" noProof="0" dirty="0"/>
          </a:p>
          <a:p>
            <a:endParaRPr lang="nl-NL" noProof="0" dirty="0"/>
          </a:p>
          <a:p>
            <a:endParaRPr lang="nl-NL" noProof="0" dirty="0"/>
          </a:p>
          <a:p>
            <a:endParaRPr lang="nl-NL" noProof="0" dirty="0"/>
          </a:p>
          <a:p>
            <a:pPr lvl="1"/>
            <a:endParaRPr lang="nl-NL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101E821-52B6-4D46-B9F1-6AE3E230C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noProof="0" dirty="0"/>
              <a:t>Context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B032D9-45F1-FFFA-78DD-CE02F7F0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DCA920-E136-3A9D-C22A-DBFF0FDE7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E156F3-D76F-CDA0-BA46-E92E8E49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0DDEF65-C4BD-EFB6-BFE6-97299DC560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7111351"/>
              </p:ext>
            </p:extLst>
          </p:nvPr>
        </p:nvGraphicFramePr>
        <p:xfrm>
          <a:off x="733331" y="4146488"/>
          <a:ext cx="10823669" cy="199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1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CF03BD5-7CF8-C3AB-7367-C8E80499E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Keuze</a:t>
            </a:r>
            <a:r>
              <a:rPr lang="en-US" dirty="0"/>
              <a:t> en </a:t>
            </a:r>
            <a:r>
              <a:rPr lang="en-US" dirty="0" err="1"/>
              <a:t>detailniveau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7B4A6E-4411-0748-44E9-456126623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7C2024-0EB1-9ECE-BFA5-1F75ABA8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4D09E6-D353-C8FC-098F-80DEAC95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9ECCF87-9F34-F5D2-8AB0-6BBD6EA1B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276642"/>
              </p:ext>
            </p:extLst>
          </p:nvPr>
        </p:nvGraphicFramePr>
        <p:xfrm>
          <a:off x="805757" y="2236206"/>
          <a:ext cx="10610663" cy="948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D89D1E6-071F-D43A-B76C-E053EFB651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4534909"/>
              </p:ext>
            </p:extLst>
          </p:nvPr>
        </p:nvGraphicFramePr>
        <p:xfrm>
          <a:off x="804169" y="3575806"/>
          <a:ext cx="10610663" cy="948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4A4267B7-CE2E-468D-320F-9DAC757B6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0145861"/>
              </p:ext>
            </p:extLst>
          </p:nvPr>
        </p:nvGraphicFramePr>
        <p:xfrm>
          <a:off x="804169" y="4915407"/>
          <a:ext cx="10610663" cy="948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Rechthoek 13">
            <a:extLst>
              <a:ext uri="{FF2B5EF4-FFF2-40B4-BE49-F238E27FC236}">
                <a16:creationId xmlns:a16="http://schemas.microsoft.com/office/drawing/2014/main" id="{8E33E48B-8B37-485E-2568-FCD0893D9476}"/>
              </a:ext>
            </a:extLst>
          </p:cNvPr>
          <p:cNvSpPr/>
          <p:nvPr/>
        </p:nvSpPr>
        <p:spPr>
          <a:xfrm>
            <a:off x="715224" y="3503691"/>
            <a:ext cx="10843364" cy="114744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E60E8C61-DCEB-646D-4CB1-994CD1912680}"/>
              </a:ext>
            </a:extLst>
          </p:cNvPr>
          <p:cNvSpPr/>
          <p:nvPr/>
        </p:nvSpPr>
        <p:spPr>
          <a:xfrm>
            <a:off x="715224" y="4794288"/>
            <a:ext cx="10843364" cy="114744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404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4CC21F2-020A-965D-73DD-5B19E5507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816008"/>
            <a:ext cx="10826687" cy="4405405"/>
          </a:xfrm>
        </p:spPr>
        <p:txBody>
          <a:bodyPr vert="horz" lIns="91440" tIns="45720" rIns="91440" bIns="45720" numCol="1" spcCol="468000" rtlCol="0" anchor="t">
            <a:normAutofit/>
          </a:bodyPr>
          <a:lstStyle/>
          <a:p>
            <a:r>
              <a:rPr lang="en-US" noProof="0" dirty="0">
                <a:ea typeface="Verdana"/>
                <a:sym typeface="Wingdings" panose="05000000000000000000" pitchFamily="2" charset="2"/>
              </a:rPr>
              <a:t>In het </a:t>
            </a:r>
            <a:r>
              <a:rPr lang="en-US" noProof="0" dirty="0" err="1">
                <a:ea typeface="Verdana"/>
                <a:sym typeface="Wingdings" panose="05000000000000000000" pitchFamily="2" charset="2"/>
              </a:rPr>
              <a:t>warmteprogramma</a:t>
            </a:r>
            <a:r>
              <a:rPr lang="en-US" noProof="0" dirty="0">
                <a:ea typeface="Verdana"/>
                <a:sym typeface="Wingdings" panose="05000000000000000000" pitchFamily="2" charset="2"/>
              </a:rPr>
              <a:t> </a:t>
            </a:r>
            <a:r>
              <a:rPr lang="en-US" noProof="0" dirty="0" err="1">
                <a:ea typeface="Verdana"/>
                <a:sym typeface="Wingdings" panose="05000000000000000000" pitchFamily="2" charset="2"/>
              </a:rPr>
              <a:t>maak</a:t>
            </a:r>
            <a:r>
              <a:rPr lang="en-US" noProof="0" dirty="0">
                <a:ea typeface="Verdana"/>
                <a:sym typeface="Wingdings" panose="05000000000000000000" pitchFamily="2" charset="2"/>
              </a:rPr>
              <a:t> je </a:t>
            </a:r>
            <a:r>
              <a:rPr lang="en-US" noProof="0" dirty="0" err="1">
                <a:ea typeface="Verdana"/>
                <a:sym typeface="Wingdings" panose="05000000000000000000" pitchFamily="2" charset="2"/>
              </a:rPr>
              <a:t>een</a:t>
            </a:r>
            <a:r>
              <a:rPr lang="en-US" noProof="0" dirty="0">
                <a:ea typeface="Verdana"/>
                <a:sym typeface="Wingdings" panose="05000000000000000000" pitchFamily="2" charset="2"/>
              </a:rPr>
              <a:t> </a:t>
            </a:r>
            <a:r>
              <a:rPr lang="en-US" noProof="0" dirty="0" err="1">
                <a:ea typeface="Verdana"/>
                <a:sym typeface="Wingdings" panose="05000000000000000000" pitchFamily="2" charset="2"/>
              </a:rPr>
              <a:t>eerste</a:t>
            </a:r>
            <a:r>
              <a:rPr lang="en-US" noProof="0" dirty="0">
                <a:ea typeface="Verdana"/>
                <a:sym typeface="Wingdings" panose="05000000000000000000" pitchFamily="2" charset="2"/>
              </a:rPr>
              <a:t> </a:t>
            </a:r>
            <a:r>
              <a:rPr lang="en-US" noProof="0" dirty="0" err="1">
                <a:ea typeface="Verdana"/>
                <a:sym typeface="Wingdings" panose="05000000000000000000" pitchFamily="2" charset="2"/>
              </a:rPr>
              <a:t>inschatting</a:t>
            </a:r>
            <a:r>
              <a:rPr lang="en-US" noProof="0" dirty="0">
                <a:ea typeface="Verdana"/>
                <a:sym typeface="Wingdings" panose="05000000000000000000" pitchFamily="2" charset="2"/>
              </a:rPr>
              <a:t> of </a:t>
            </a:r>
            <a:r>
              <a:rPr lang="en-US" noProof="0" dirty="0" err="1">
                <a:ea typeface="Verdana"/>
                <a:sym typeface="Wingdings" panose="05000000000000000000" pitchFamily="2" charset="2"/>
              </a:rPr>
              <a:t>een</a:t>
            </a:r>
            <a:r>
              <a:rPr lang="en-US" noProof="0" dirty="0">
                <a:ea typeface="Verdana"/>
                <a:sym typeface="Wingdings" panose="05000000000000000000" pitchFamily="2" charset="2"/>
              </a:rPr>
              <a:t> </a:t>
            </a:r>
            <a:r>
              <a:rPr lang="en-US" noProof="0" dirty="0" err="1">
                <a:ea typeface="Verdana"/>
                <a:sym typeface="Wingdings" panose="05000000000000000000" pitchFamily="2" charset="2"/>
              </a:rPr>
              <a:t>wijk</a:t>
            </a:r>
            <a:r>
              <a:rPr lang="en-US" dirty="0">
                <a:ea typeface="Verdana"/>
                <a:sym typeface="Wingdings" panose="05000000000000000000" pitchFamily="2" charset="2"/>
              </a:rPr>
              <a:t>/</a:t>
            </a:r>
            <a:r>
              <a:rPr lang="en-US" dirty="0" err="1">
                <a:ea typeface="Verdana"/>
                <a:sym typeface="Wingdings" panose="05000000000000000000" pitchFamily="2" charset="2"/>
              </a:rPr>
              <a:t>gebied</a:t>
            </a:r>
            <a:r>
              <a:rPr lang="en-US" dirty="0">
                <a:ea typeface="Verdana"/>
                <a:sym typeface="Wingdings" panose="05000000000000000000" pitchFamily="2" charset="2"/>
              </a:rPr>
              <a:t> op </a:t>
            </a:r>
            <a:r>
              <a:rPr lang="en-US" dirty="0" err="1">
                <a:ea typeface="Verdana"/>
                <a:sym typeface="Wingdings" panose="05000000000000000000" pitchFamily="2" charset="2"/>
              </a:rPr>
              <a:t>een</a:t>
            </a:r>
            <a:r>
              <a:rPr lang="en-US" dirty="0">
                <a:ea typeface="Verdana"/>
                <a:sym typeface="Wingdings" panose="05000000000000000000" pitchFamily="2" charset="2"/>
              </a:rPr>
              <a:t> </a:t>
            </a:r>
            <a:r>
              <a:rPr lang="en-US" dirty="0" err="1">
                <a:ea typeface="Verdana"/>
                <a:sym typeface="Wingdings" panose="05000000000000000000" pitchFamily="2" charset="2"/>
              </a:rPr>
              <a:t>collectief</a:t>
            </a:r>
            <a:r>
              <a:rPr lang="en-US" dirty="0">
                <a:ea typeface="Verdana"/>
                <a:sym typeface="Wingdings" panose="05000000000000000000" pitchFamily="2" charset="2"/>
              </a:rPr>
              <a:t> </a:t>
            </a:r>
            <a:r>
              <a:rPr lang="en-US" dirty="0" err="1">
                <a:ea typeface="Verdana"/>
                <a:sym typeface="Wingdings" panose="05000000000000000000" pitchFamily="2" charset="2"/>
              </a:rPr>
              <a:t>warmtenet</a:t>
            </a:r>
            <a:r>
              <a:rPr lang="en-US" dirty="0">
                <a:ea typeface="Verdana"/>
                <a:sym typeface="Wingdings" panose="05000000000000000000" pitchFamily="2" charset="2"/>
              </a:rPr>
              <a:t> </a:t>
            </a:r>
            <a:r>
              <a:rPr lang="en-US" dirty="0" err="1">
                <a:ea typeface="Verdana"/>
                <a:sym typeface="Wingdings" panose="05000000000000000000" pitchFamily="2" charset="2"/>
              </a:rPr>
              <a:t>gaat</a:t>
            </a:r>
            <a:r>
              <a:rPr lang="en-US" dirty="0">
                <a:ea typeface="Verdana"/>
                <a:sym typeface="Wingdings" panose="05000000000000000000" pitchFamily="2" charset="2"/>
              </a:rPr>
              <a:t> of op all-electric</a:t>
            </a:r>
            <a:endParaRPr lang="en-US" noProof="0" dirty="0">
              <a:ea typeface="Verdana"/>
            </a:endParaRPr>
          </a:p>
          <a:p>
            <a:r>
              <a:rPr lang="nl-NL" noProof="0" dirty="0">
                <a:ea typeface="Verdana"/>
              </a:rPr>
              <a:t>Belangrijke datasets:</a:t>
            </a:r>
          </a:p>
          <a:p>
            <a:pPr lvl="1"/>
            <a:r>
              <a:rPr lang="nl-NL" dirty="0">
                <a:ea typeface="Verdana"/>
              </a:rPr>
              <a:t>PBL startanalyse</a:t>
            </a:r>
          </a:p>
          <a:p>
            <a:pPr lvl="1"/>
            <a:r>
              <a:rPr lang="nl-NL" dirty="0">
                <a:ea typeface="Verdana"/>
              </a:rPr>
              <a:t>Buurtvisie (netbeheerders)</a:t>
            </a:r>
          </a:p>
          <a:p>
            <a:r>
              <a:rPr lang="nl-NL" noProof="0" dirty="0">
                <a:ea typeface="Verdana"/>
              </a:rPr>
              <a:t>Vaak beoordeeld op:</a:t>
            </a:r>
          </a:p>
          <a:p>
            <a:pPr lvl="1"/>
            <a:r>
              <a:rPr lang="nl-NL" sz="1800" dirty="0">
                <a:ea typeface="Verdana"/>
              </a:rPr>
              <a:t>Actieve gemeenschappen / woningcorporaties</a:t>
            </a:r>
          </a:p>
          <a:p>
            <a:pPr lvl="1"/>
            <a:r>
              <a:rPr lang="nl-NL" sz="1800" noProof="0" dirty="0">
                <a:ea typeface="Verdana"/>
              </a:rPr>
              <a:t>Laagste nationale kosten</a:t>
            </a:r>
          </a:p>
          <a:p>
            <a:pPr lvl="1"/>
            <a:r>
              <a:rPr lang="nl-NL" sz="1800" dirty="0">
                <a:ea typeface="Verdana"/>
              </a:rPr>
              <a:t>Netcongestie</a:t>
            </a:r>
          </a:p>
          <a:p>
            <a:pPr lvl="1"/>
            <a:r>
              <a:rPr lang="nl-NL" sz="1800" dirty="0">
                <a:ea typeface="Verdana"/>
              </a:rPr>
              <a:t>Wijkinformatie</a:t>
            </a:r>
          </a:p>
          <a:p>
            <a:pPr lvl="1"/>
            <a:r>
              <a:rPr lang="nl-NL" sz="1800" dirty="0">
                <a:ea typeface="Verdana"/>
              </a:rPr>
              <a:t>Veel meer (maatschappelijke) criteria, komt straks.</a:t>
            </a:r>
          </a:p>
          <a:p>
            <a:pPr marL="313200" lvl="1" indent="0">
              <a:buNone/>
            </a:pPr>
            <a:endParaRPr lang="nl-NL" noProof="0" dirty="0">
              <a:ea typeface="Verdana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2C09ABF-281E-9721-BD14-4F6F2A0F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545886"/>
            <a:ext cx="10923588" cy="948047"/>
          </a:xfrm>
        </p:spPr>
        <p:txBody>
          <a:bodyPr/>
          <a:lstStyle/>
          <a:p>
            <a:r>
              <a:rPr lang="nl-NL" noProof="0" dirty="0"/>
              <a:t>Je afweging in een warmteprogramma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C7E031-7DFC-0CA9-206D-5B8DF871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107CE2-EC9E-5E63-E093-0489FBD66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5BA73F-BE09-4632-F01A-869F20B6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85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CC1F14E-81FB-1C09-867B-6445F4CD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06" y="2289485"/>
            <a:ext cx="10923588" cy="3931928"/>
          </a:xfrm>
        </p:spPr>
        <p:txBody>
          <a:bodyPr numCol="1"/>
          <a:lstStyle/>
          <a:p>
            <a:r>
              <a:rPr lang="en-US" dirty="0"/>
              <a:t>De </a:t>
            </a:r>
            <a:r>
              <a:rPr lang="en-US" dirty="0" err="1"/>
              <a:t>keuze</a:t>
            </a:r>
            <a:r>
              <a:rPr lang="en-US" dirty="0"/>
              <a:t>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warmteprogramma</a:t>
            </a:r>
            <a:r>
              <a:rPr lang="en-US" dirty="0"/>
              <a:t> is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oppervlakkig</a:t>
            </a:r>
            <a:r>
              <a:rPr lang="en-US" dirty="0"/>
              <a:t>. Het 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concrete </a:t>
            </a:r>
            <a:r>
              <a:rPr lang="en-US" dirty="0" err="1"/>
              <a:t>handvatten</a:t>
            </a:r>
            <a:r>
              <a:rPr lang="en-US" dirty="0"/>
              <a:t> voor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bewoner</a:t>
            </a:r>
            <a:r>
              <a:rPr lang="en-US" dirty="0"/>
              <a:t> die het </a:t>
            </a:r>
            <a:r>
              <a:rPr lang="en-US" dirty="0" err="1"/>
              <a:t>leest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Een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dingen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je </a:t>
            </a:r>
            <a:r>
              <a:rPr lang="en-US" dirty="0" err="1"/>
              <a:t>gemeentebreed</a:t>
            </a:r>
            <a:r>
              <a:rPr lang="en-US" dirty="0"/>
              <a:t> </a:t>
            </a:r>
            <a:r>
              <a:rPr lang="en-US" dirty="0" err="1"/>
              <a:t>uitwerken</a:t>
            </a:r>
            <a:r>
              <a:rPr lang="en-US" dirty="0"/>
              <a:t> en </a:t>
            </a:r>
            <a:r>
              <a:rPr lang="en-US" dirty="0" err="1"/>
              <a:t>opnemen</a:t>
            </a:r>
            <a:r>
              <a:rPr lang="en-US" dirty="0"/>
              <a:t> in je </a:t>
            </a:r>
            <a:r>
              <a:rPr lang="en-US" dirty="0" err="1"/>
              <a:t>warmteprogramma</a:t>
            </a:r>
            <a:r>
              <a:rPr lang="en-US" dirty="0"/>
              <a:t>, </a:t>
            </a:r>
            <a:r>
              <a:rPr lang="en-US" dirty="0" err="1"/>
              <a:t>bijvoorbeeld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Overkoepelende</a:t>
            </a:r>
            <a:r>
              <a:rPr lang="en-US" dirty="0"/>
              <a:t> </a:t>
            </a:r>
            <a:r>
              <a:rPr lang="en-US" dirty="0" err="1"/>
              <a:t>kavelstrategie</a:t>
            </a:r>
            <a:endParaRPr lang="en-US" dirty="0"/>
          </a:p>
          <a:p>
            <a:pPr lvl="1"/>
            <a:r>
              <a:rPr lang="en-US" dirty="0"/>
              <a:t>All-electric </a:t>
            </a:r>
            <a:r>
              <a:rPr lang="en-US" dirty="0" err="1"/>
              <a:t>gebiedsaanpak</a:t>
            </a:r>
            <a:r>
              <a:rPr lang="en-US" dirty="0"/>
              <a:t> (</a:t>
            </a:r>
            <a:r>
              <a:rPr lang="en-US" dirty="0" err="1"/>
              <a:t>zie</a:t>
            </a:r>
            <a:r>
              <a:rPr lang="en-US" dirty="0"/>
              <a:t> </a:t>
            </a:r>
            <a:r>
              <a:rPr lang="en-US" dirty="0" err="1"/>
              <a:t>onderzoek</a:t>
            </a:r>
            <a:r>
              <a:rPr lang="en-US" dirty="0"/>
              <a:t> CE Delft op NPLW website)</a:t>
            </a:r>
          </a:p>
          <a:p>
            <a:pPr lvl="2"/>
            <a:r>
              <a:rPr lang="en-US" dirty="0" err="1"/>
              <a:t>Doelgroepen</a:t>
            </a:r>
            <a:r>
              <a:rPr lang="en-US" dirty="0"/>
              <a:t> </a:t>
            </a:r>
            <a:r>
              <a:rPr lang="en-US" dirty="0" err="1"/>
              <a:t>aanpak</a:t>
            </a:r>
            <a:endParaRPr lang="en-US" dirty="0"/>
          </a:p>
          <a:p>
            <a:pPr lvl="2"/>
            <a:r>
              <a:rPr lang="en-US" dirty="0" err="1"/>
              <a:t>Organisatiestructuur</a:t>
            </a:r>
            <a:r>
              <a:rPr lang="en-US" dirty="0"/>
              <a:t> (</a:t>
            </a:r>
            <a:r>
              <a:rPr lang="en-US" dirty="0" err="1"/>
              <a:t>fte</a:t>
            </a:r>
            <a:r>
              <a:rPr lang="en-US" dirty="0"/>
              <a:t>/</a:t>
            </a:r>
            <a:r>
              <a:rPr lang="en-US" dirty="0" err="1"/>
              <a:t>inzet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Keuze</a:t>
            </a:r>
            <a:r>
              <a:rPr lang="en-US" dirty="0"/>
              <a:t> voor </a:t>
            </a:r>
            <a:r>
              <a:rPr lang="en-US" dirty="0" err="1"/>
              <a:t>energieloket</a:t>
            </a:r>
            <a:r>
              <a:rPr lang="en-US" dirty="0"/>
              <a:t> ( </a:t>
            </a:r>
            <a:r>
              <a:rPr lang="en-US" dirty="0" err="1"/>
              <a:t>Gemeentelijk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 ……..   product </a:t>
            </a:r>
            <a:r>
              <a:rPr lang="en-US" dirty="0" err="1">
                <a:sym typeface="Wingdings" panose="05000000000000000000" pitchFamily="2" charset="2"/>
              </a:rPr>
              <a:t>markt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combinatie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  <a:p>
            <a:pPr lvl="1"/>
            <a:endParaRPr lang="en-US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B7CF498-8819-E435-E829-49ACAD486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Gemeentebreed</a:t>
            </a:r>
            <a:r>
              <a:rPr lang="en-US" dirty="0"/>
              <a:t> </a:t>
            </a:r>
            <a:r>
              <a:rPr lang="en-US" dirty="0" err="1"/>
              <a:t>regelen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56D057-9B80-1B6A-FDC7-E3BA9AD35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507096-7732-0E32-EFFB-1EC635B8A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CB3AEC-C5E0-0F03-3A6A-5EA454300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526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03E5F44-5086-9EC1-21D9-86E6BDCC5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164466"/>
            <a:ext cx="10923588" cy="4056947"/>
          </a:xfrm>
        </p:spPr>
        <p:txBody>
          <a:bodyPr numCol="1">
            <a:normAutofit/>
          </a:bodyPr>
          <a:lstStyle/>
          <a:p>
            <a:r>
              <a:rPr lang="en-US" dirty="0"/>
              <a:t>Je </a:t>
            </a:r>
            <a:r>
              <a:rPr lang="en-US" dirty="0" err="1"/>
              <a:t>hebt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algemene</a:t>
            </a:r>
            <a:r>
              <a:rPr lang="en-US" dirty="0"/>
              <a:t> </a:t>
            </a:r>
            <a:r>
              <a:rPr lang="en-US" dirty="0" err="1"/>
              <a:t>richting</a:t>
            </a:r>
            <a:r>
              <a:rPr lang="en-US" dirty="0"/>
              <a:t> en </a:t>
            </a:r>
            <a:r>
              <a:rPr lang="en-US" dirty="0" err="1"/>
              <a:t>weet</a:t>
            </a:r>
            <a:r>
              <a:rPr lang="en-US" dirty="0"/>
              <a:t> </a:t>
            </a:r>
            <a:r>
              <a:rPr lang="en-US" dirty="0" err="1"/>
              <a:t>wanneer</a:t>
            </a:r>
            <a:r>
              <a:rPr lang="en-US" dirty="0"/>
              <a:t> je het </a:t>
            </a:r>
            <a:r>
              <a:rPr lang="en-US" dirty="0" err="1"/>
              <a:t>verder</a:t>
            </a:r>
            <a:r>
              <a:rPr lang="en-US" dirty="0"/>
              <a:t> wilt </a:t>
            </a:r>
            <a:r>
              <a:rPr lang="en-US" dirty="0" err="1"/>
              <a:t>uitwerken</a:t>
            </a:r>
            <a:r>
              <a:rPr lang="en-US" dirty="0"/>
              <a:t>. Hier </a:t>
            </a:r>
            <a:r>
              <a:rPr lang="en-US" dirty="0" err="1"/>
              <a:t>maak</a:t>
            </a:r>
            <a:r>
              <a:rPr lang="en-US" dirty="0"/>
              <a:t> je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gedetailleerde</a:t>
            </a:r>
            <a:r>
              <a:rPr lang="en-US" dirty="0"/>
              <a:t> </a:t>
            </a:r>
            <a:r>
              <a:rPr lang="en-US" dirty="0" err="1"/>
              <a:t>technische</a:t>
            </a:r>
            <a:r>
              <a:rPr lang="en-US" dirty="0"/>
              <a:t>/</a:t>
            </a:r>
            <a:r>
              <a:rPr lang="en-US" dirty="0" err="1"/>
              <a:t>juridische</a:t>
            </a:r>
            <a:r>
              <a:rPr lang="en-US" dirty="0"/>
              <a:t>/</a:t>
            </a:r>
            <a:r>
              <a:rPr lang="en-US" dirty="0" err="1"/>
              <a:t>organisatorische</a:t>
            </a:r>
            <a:r>
              <a:rPr lang="en-US" dirty="0"/>
              <a:t> </a:t>
            </a:r>
            <a:r>
              <a:rPr lang="en-US" dirty="0" err="1"/>
              <a:t>keuze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Veel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 van de </a:t>
            </a:r>
            <a:r>
              <a:rPr lang="en-US" dirty="0" err="1"/>
              <a:t>wijk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</a:t>
            </a:r>
            <a:r>
              <a:rPr lang="en-US" dirty="0" err="1"/>
              <a:t>zoals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Ruimte</a:t>
            </a:r>
            <a:r>
              <a:rPr lang="en-US" dirty="0"/>
              <a:t> in de </a:t>
            </a:r>
            <a:r>
              <a:rPr lang="en-US" dirty="0" err="1"/>
              <a:t>ondergrond</a:t>
            </a:r>
            <a:endParaRPr lang="en-US" dirty="0"/>
          </a:p>
          <a:p>
            <a:pPr lvl="1"/>
            <a:r>
              <a:rPr lang="en-US" dirty="0"/>
              <a:t>Andere </a:t>
            </a:r>
            <a:r>
              <a:rPr lang="en-US" dirty="0" err="1"/>
              <a:t>aanpalende</a:t>
            </a:r>
            <a:r>
              <a:rPr lang="en-US" dirty="0"/>
              <a:t> </a:t>
            </a:r>
            <a:r>
              <a:rPr lang="en-US" dirty="0" err="1"/>
              <a:t>opgaven</a:t>
            </a:r>
            <a:r>
              <a:rPr lang="en-US" dirty="0"/>
              <a:t> (</a:t>
            </a:r>
            <a:r>
              <a:rPr lang="en-US" dirty="0" err="1"/>
              <a:t>werkzaamheden</a:t>
            </a:r>
            <a:r>
              <a:rPr lang="en-US" dirty="0"/>
              <a:t> in de </a:t>
            </a:r>
            <a:r>
              <a:rPr lang="en-US" dirty="0" err="1"/>
              <a:t>wijk</a:t>
            </a:r>
            <a:r>
              <a:rPr lang="en-US" dirty="0"/>
              <a:t>, </a:t>
            </a:r>
            <a:r>
              <a:rPr lang="en-US" dirty="0" err="1"/>
              <a:t>laadpalen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Planningen</a:t>
            </a:r>
            <a:r>
              <a:rPr lang="en-US" dirty="0"/>
              <a:t> van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organisaties</a:t>
            </a:r>
            <a:r>
              <a:rPr lang="en-US" dirty="0"/>
              <a:t> </a:t>
            </a:r>
            <a:r>
              <a:rPr lang="en-US" dirty="0" err="1"/>
              <a:t>zoals</a:t>
            </a:r>
            <a:r>
              <a:rPr lang="en-US" dirty="0"/>
              <a:t> </a:t>
            </a:r>
            <a:r>
              <a:rPr lang="en-US" dirty="0" err="1"/>
              <a:t>woningcorporaties</a:t>
            </a:r>
            <a:endParaRPr lang="en-US" dirty="0"/>
          </a:p>
          <a:p>
            <a:pPr lvl="1"/>
            <a:r>
              <a:rPr lang="en-US" dirty="0"/>
              <a:t>Type </a:t>
            </a:r>
            <a:r>
              <a:rPr lang="en-US" dirty="0" err="1"/>
              <a:t>woningen</a:t>
            </a:r>
            <a:r>
              <a:rPr lang="en-US" dirty="0"/>
              <a:t> (</a:t>
            </a:r>
            <a:r>
              <a:rPr lang="en-US" dirty="0" err="1"/>
              <a:t>meer</a:t>
            </a:r>
            <a:r>
              <a:rPr lang="en-US" dirty="0"/>
              <a:t> detail)</a:t>
            </a:r>
          </a:p>
          <a:p>
            <a:pPr lvl="1"/>
            <a:r>
              <a:rPr lang="en-US" dirty="0"/>
              <a:t>En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meer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A46CBD3-E917-B2B5-70C8-0D5712B3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Afweging</a:t>
            </a:r>
            <a:r>
              <a:rPr lang="en-US" dirty="0"/>
              <a:t> voor het </a:t>
            </a:r>
            <a:r>
              <a:rPr lang="en-US" dirty="0" err="1"/>
              <a:t>uitvoeringsplan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C48811-89F2-F2F7-5761-DA579870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5B2289-40AA-E7E9-4910-CB69303AF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B5EB5C-42F6-5040-2A69-4873EAC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772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8C0997C-88B7-2868-D1C5-D566E3350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706377"/>
            <a:ext cx="10923588" cy="948047"/>
          </a:xfrm>
        </p:spPr>
        <p:txBody>
          <a:bodyPr>
            <a:noAutofit/>
          </a:bodyPr>
          <a:lstStyle/>
          <a:p>
            <a:r>
              <a:rPr lang="en-US" dirty="0" err="1"/>
              <a:t>Technische</a:t>
            </a:r>
            <a:r>
              <a:rPr lang="en-US" dirty="0"/>
              <a:t> </a:t>
            </a:r>
            <a:r>
              <a:rPr lang="en-US" dirty="0" err="1"/>
              <a:t>keuzes</a:t>
            </a:r>
            <a:r>
              <a:rPr lang="en-US" dirty="0"/>
              <a:t> </a:t>
            </a:r>
            <a:r>
              <a:rPr lang="en-US" dirty="0" err="1"/>
              <a:t>collectief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1CED78-DC61-4AD9-DECE-5E652E85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37B425-D4D6-B78E-6B4A-7B93358FF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27A517-5345-AA8A-225C-64E24D75F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noProof="0" smtClean="0"/>
              <a:pPr/>
              <a:t>9</a:t>
            </a:fld>
            <a:endParaRPr lang="nl-NL" noProof="0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AC39BB0-7005-E2CB-2429-D5EA51D29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816008"/>
            <a:ext cx="10201998" cy="4405405"/>
          </a:xfrm>
        </p:spPr>
        <p:txBody>
          <a:bodyPr vert="horz" lIns="91440" tIns="45720" rIns="91440" bIns="45720" numCol="1" spcCol="468000" rtlCol="0" anchor="t">
            <a:normAutofit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en-US" noProof="0" dirty="0" err="1">
                <a:ea typeface="Verdana"/>
                <a:sym typeface="Wingdings" panose="05000000000000000000" pitchFamily="2" charset="2"/>
              </a:rPr>
              <a:t>Temperatuur</a:t>
            </a:r>
            <a:r>
              <a:rPr lang="en-US" noProof="0" dirty="0">
                <a:ea typeface="Verdana"/>
                <a:sym typeface="Wingdings" panose="05000000000000000000" pitchFamily="2" charset="2"/>
              </a:rPr>
              <a:t> van de levering (~20 – 90 </a:t>
            </a:r>
            <a:r>
              <a:rPr lang="en-US" noProof="0" dirty="0" err="1">
                <a:ea typeface="Verdana"/>
                <a:sym typeface="Wingdings" panose="05000000000000000000" pitchFamily="2" charset="2"/>
              </a:rPr>
              <a:t>graden</a:t>
            </a:r>
            <a:r>
              <a:rPr lang="en-US" noProof="0" dirty="0">
                <a:ea typeface="Verdana"/>
                <a:sym typeface="Wingdings" panose="05000000000000000000" pitchFamily="2" charset="2"/>
              </a:rPr>
              <a:t>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 err="1">
                <a:ea typeface="Verdana"/>
                <a:sym typeface="Wingdings" panose="05000000000000000000" pitchFamily="2" charset="2"/>
              </a:rPr>
              <a:t>Icm</a:t>
            </a:r>
            <a:r>
              <a:rPr lang="en-US" dirty="0">
                <a:ea typeface="Verdana"/>
                <a:sym typeface="Wingdings" panose="05000000000000000000" pitchFamily="2" charset="2"/>
              </a:rPr>
              <a:t> </a:t>
            </a:r>
            <a:r>
              <a:rPr lang="en-US" dirty="0" err="1">
                <a:ea typeface="Verdana"/>
                <a:sym typeface="Wingdings" panose="05000000000000000000" pitchFamily="2" charset="2"/>
              </a:rPr>
              <a:t>isolatieniveau</a:t>
            </a:r>
            <a:r>
              <a:rPr lang="en-US" dirty="0">
                <a:ea typeface="Verdana"/>
                <a:sym typeface="Wingdings" panose="05000000000000000000" pitchFamily="2" charset="2"/>
              </a:rPr>
              <a:t> / </a:t>
            </a:r>
            <a:r>
              <a:rPr lang="en-US" dirty="0" err="1">
                <a:ea typeface="Verdana"/>
                <a:sym typeface="Wingdings" panose="05000000000000000000" pitchFamily="2" charset="2"/>
              </a:rPr>
              <a:t>afgifte</a:t>
            </a:r>
            <a:endParaRPr lang="en-US" noProof="0" dirty="0">
              <a:ea typeface="Verdana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err="1">
                <a:ea typeface="Verdana"/>
                <a:sym typeface="Wingdings" panose="05000000000000000000" pitchFamily="2" charset="2"/>
              </a:rPr>
              <a:t>Temperatuur</a:t>
            </a:r>
            <a:r>
              <a:rPr lang="en-US" dirty="0">
                <a:ea typeface="Verdana"/>
                <a:sym typeface="Wingdings" panose="05000000000000000000" pitchFamily="2" charset="2"/>
              </a:rPr>
              <a:t> van het </a:t>
            </a:r>
            <a:r>
              <a:rPr lang="en-US" dirty="0" err="1">
                <a:ea typeface="Verdana"/>
                <a:sym typeface="Wingdings" panose="05000000000000000000" pitchFamily="2" charset="2"/>
              </a:rPr>
              <a:t>bronnet</a:t>
            </a:r>
            <a:endParaRPr lang="en-US" dirty="0">
              <a:ea typeface="Verdana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noProof="0" dirty="0">
                <a:ea typeface="Verdana"/>
                <a:sym typeface="Wingdings" panose="05000000000000000000" pitchFamily="2" charset="2"/>
              </a:rPr>
              <a:t>Aantal en </a:t>
            </a:r>
            <a:r>
              <a:rPr lang="en-US" noProof="0" dirty="0" err="1">
                <a:ea typeface="Verdana"/>
                <a:sym typeface="Wingdings" panose="05000000000000000000" pitchFamily="2" charset="2"/>
              </a:rPr>
              <a:t>grootte</a:t>
            </a:r>
            <a:r>
              <a:rPr lang="en-US" noProof="0" dirty="0">
                <a:ea typeface="Verdana"/>
                <a:sym typeface="Wingdings" panose="05000000000000000000" pitchFamily="2" charset="2"/>
              </a:rPr>
              <a:t> van warmte </a:t>
            </a:r>
            <a:r>
              <a:rPr lang="en-US" noProof="0" dirty="0" err="1">
                <a:ea typeface="Verdana"/>
                <a:sym typeface="Wingdings" panose="05000000000000000000" pitchFamily="2" charset="2"/>
              </a:rPr>
              <a:t>overdrachts</a:t>
            </a:r>
            <a:r>
              <a:rPr lang="en-US" noProof="0" dirty="0">
                <a:ea typeface="Verdana"/>
                <a:sym typeface="Wingdings" panose="05000000000000000000" pitchFamily="2" charset="2"/>
              </a:rPr>
              <a:t> stations (WOS)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err="1">
                <a:ea typeface="Verdana"/>
                <a:sym typeface="Wingdings" panose="05000000000000000000" pitchFamily="2" charset="2"/>
              </a:rPr>
              <a:t>Demarcatie</a:t>
            </a:r>
            <a:r>
              <a:rPr lang="en-US" dirty="0">
                <a:ea typeface="Verdana"/>
                <a:sym typeface="Wingdings" panose="05000000000000000000" pitchFamily="2" charset="2"/>
              </a:rPr>
              <a:t> (</a:t>
            </a:r>
            <a:r>
              <a:rPr lang="en-US" dirty="0" err="1">
                <a:ea typeface="Verdana"/>
                <a:sym typeface="Wingdings" panose="05000000000000000000" pitchFamily="2" charset="2"/>
              </a:rPr>
              <a:t>wie</a:t>
            </a:r>
            <a:r>
              <a:rPr lang="en-US" dirty="0">
                <a:ea typeface="Verdana"/>
                <a:sym typeface="Wingdings" panose="05000000000000000000" pitchFamily="2" charset="2"/>
              </a:rPr>
              <a:t> is </a:t>
            </a:r>
            <a:r>
              <a:rPr lang="en-US" dirty="0" err="1">
                <a:ea typeface="Verdana"/>
                <a:sym typeface="Wingdings" panose="05000000000000000000" pitchFamily="2" charset="2"/>
              </a:rPr>
              <a:t>eigendom</a:t>
            </a:r>
            <a:r>
              <a:rPr lang="en-US" dirty="0">
                <a:ea typeface="Verdana"/>
                <a:sym typeface="Wingdings" panose="05000000000000000000" pitchFamily="2" charset="2"/>
              </a:rPr>
              <a:t> </a:t>
            </a:r>
            <a:r>
              <a:rPr lang="en-US" dirty="0" err="1">
                <a:ea typeface="Verdana"/>
                <a:sym typeface="Wingdings" panose="05000000000000000000" pitchFamily="2" charset="2"/>
              </a:rPr>
              <a:t>waarvan</a:t>
            </a:r>
            <a:r>
              <a:rPr lang="en-US" dirty="0">
                <a:ea typeface="Verdana"/>
                <a:sym typeface="Wingdings" panose="05000000000000000000" pitchFamily="2" charset="2"/>
              </a:rPr>
              <a:t>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ea typeface="Verdana"/>
                <a:sym typeface="Wingdings" panose="05000000000000000000" pitchFamily="2" charset="2"/>
              </a:rPr>
              <a:t>Bij ZLT </a:t>
            </a:r>
            <a:r>
              <a:rPr lang="en-US" dirty="0" err="1">
                <a:ea typeface="Verdana"/>
                <a:sym typeface="Wingdings" panose="05000000000000000000" pitchFamily="2" charset="2"/>
              </a:rPr>
              <a:t>specifiek</a:t>
            </a:r>
            <a:r>
              <a:rPr lang="en-US" dirty="0">
                <a:ea typeface="Verdana"/>
                <a:sym typeface="Wingdings" panose="05000000000000000000" pitchFamily="2" charset="2"/>
              </a:rPr>
              <a:t>: van </a:t>
            </a:r>
            <a:r>
              <a:rPr lang="en-US" dirty="0" err="1">
                <a:ea typeface="Verdana"/>
                <a:sym typeface="Wingdings" panose="05000000000000000000" pitchFamily="2" charset="2"/>
              </a:rPr>
              <a:t>wie</a:t>
            </a:r>
            <a:r>
              <a:rPr lang="en-US" dirty="0">
                <a:ea typeface="Verdana"/>
                <a:sym typeface="Wingdings" panose="05000000000000000000" pitchFamily="2" charset="2"/>
              </a:rPr>
              <a:t> is de </a:t>
            </a:r>
            <a:r>
              <a:rPr lang="en-US" dirty="0" err="1">
                <a:ea typeface="Verdana"/>
                <a:sym typeface="Wingdings" panose="05000000000000000000" pitchFamily="2" charset="2"/>
              </a:rPr>
              <a:t>warmtepomp</a:t>
            </a:r>
            <a:r>
              <a:rPr lang="en-US" dirty="0">
                <a:ea typeface="Verdana"/>
                <a:sym typeface="Wingdings" panose="05000000000000000000" pitchFamily="2" charset="2"/>
              </a:rPr>
              <a:t>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noProof="0" dirty="0">
                <a:ea typeface="Verdana"/>
                <a:sym typeface="Wingdings" panose="05000000000000000000" pitchFamily="2" charset="2"/>
              </a:rPr>
              <a:t>Bronnen (en </a:t>
            </a:r>
            <a:r>
              <a:rPr lang="en-US" noProof="0" dirty="0" err="1">
                <a:ea typeface="Verdana"/>
                <a:sym typeface="Wingdings" panose="05000000000000000000" pitchFamily="2" charset="2"/>
              </a:rPr>
              <a:t>duurzaamheid</a:t>
            </a:r>
            <a:r>
              <a:rPr lang="en-US" noProof="0" dirty="0">
                <a:ea typeface="Verdana"/>
                <a:sym typeface="Wingdings" panose="05000000000000000000" pitchFamily="2" charset="2"/>
              </a:rPr>
              <a:t>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noProof="0" dirty="0" err="1">
                <a:ea typeface="Verdana"/>
                <a:sym typeface="Wingdings" panose="05000000000000000000" pitchFamily="2" charset="2"/>
              </a:rPr>
              <a:t>Opslag</a:t>
            </a:r>
            <a:r>
              <a:rPr lang="en-US" noProof="0" dirty="0">
                <a:ea typeface="Verdana"/>
                <a:sym typeface="Wingdings" panose="05000000000000000000" pitchFamily="2" charset="2"/>
              </a:rPr>
              <a:t> (</a:t>
            </a:r>
            <a:r>
              <a:rPr lang="en-US" noProof="0" dirty="0" err="1">
                <a:ea typeface="Verdana"/>
                <a:sym typeface="Wingdings" panose="05000000000000000000" pitchFamily="2" charset="2"/>
              </a:rPr>
              <a:t>flexibiliteit</a:t>
            </a:r>
            <a:r>
              <a:rPr lang="en-US" noProof="0" dirty="0">
                <a:ea typeface="Verdana"/>
                <a:sym typeface="Wingdings" panose="05000000000000000000" pitchFamily="2" charset="2"/>
              </a:rPr>
              <a:t>)</a:t>
            </a:r>
          </a:p>
          <a:p>
            <a:pPr>
              <a:buFont typeface="Wingdings" panose="05000000000000000000" pitchFamily="2" charset="2"/>
              <a:buChar char="à"/>
            </a:pPr>
            <a:endParaRPr lang="en-US" noProof="0" dirty="0">
              <a:ea typeface="Verdana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US" noProof="0" dirty="0">
              <a:ea typeface="Verdana"/>
            </a:endParaRPr>
          </a:p>
          <a:p>
            <a:pPr marL="0" indent="0">
              <a:buNone/>
            </a:pPr>
            <a:endParaRPr lang="nl-NL" noProof="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24886698"/>
      </p:ext>
    </p:extLst>
  </p:cSld>
  <p:clrMapOvr>
    <a:masterClrMapping/>
  </p:clrMapOvr>
</p:sld>
</file>

<file path=ppt/theme/theme1.xml><?xml version="1.0" encoding="utf-8"?>
<a:theme xmlns:a="http://schemas.openxmlformats.org/drawingml/2006/main" name="Rijkshuisstijl Violet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3" id="{E040C8C9-9B93-E444-93F9-5C528681D9A6}" vid="{9EB665A5-5769-D14F-8E89-F9A268A4FC2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2F6F3D7EECE74994A504D16E5935ED" ma:contentTypeVersion="15" ma:contentTypeDescription="Een nieuw document maken." ma:contentTypeScope="" ma:versionID="2fa68922b943be35f900d66660e93859">
  <xsd:schema xmlns:xsd="http://www.w3.org/2001/XMLSchema" xmlns:xs="http://www.w3.org/2001/XMLSchema" xmlns:p="http://schemas.microsoft.com/office/2006/metadata/properties" xmlns:ns2="4fffc4cb-9fd8-4ed8-84db-bd9dd1f8a28b" xmlns:ns3="97ea1ec9-6adf-4e2d-8dd2-8bf7c4ea1f37" targetNamespace="http://schemas.microsoft.com/office/2006/metadata/properties" ma:root="true" ma:fieldsID="793d6eeb8204c7ac733a36973106d55a" ns2:_="" ns3:_="">
    <xsd:import namespace="4fffc4cb-9fd8-4ed8-84db-bd9dd1f8a28b"/>
    <xsd:import namespace="97ea1ec9-6adf-4e2d-8dd2-8bf7c4ea1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Volledig_x003f_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fc4cb-9fd8-4ed8-84db-bd9dd1f8a2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Volledig_x003f_" ma:index="12" nillable="true" ma:displayName="Volledig?" ma:format="Dropdown" ma:internalName="Volledig_x003f_">
      <xsd:simpleType>
        <xsd:restriction base="dms:Choice">
          <xsd:enumeration value="ja"/>
          <xsd:enumeration value="nee"/>
          <xsd:enumeration value="Keuze 3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aeb5d102-68e6-440d-87f4-7086294590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ea1ec9-6adf-4e2d-8dd2-8bf7c4ea1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fca4a18a-d334-4871-b793-bb5022e4a818}" ma:internalName="TaxCatchAll" ma:showField="CatchAllData" ma:web="97ea1ec9-6adf-4e2d-8dd2-8bf7c4ea1f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olledig_x003f_ xmlns="4fffc4cb-9fd8-4ed8-84db-bd9dd1f8a28b" xsi:nil="true"/>
    <lcf76f155ced4ddcb4097134ff3c332f xmlns="4fffc4cb-9fd8-4ed8-84db-bd9dd1f8a28b">
      <Terms xmlns="http://schemas.microsoft.com/office/infopath/2007/PartnerControls"/>
    </lcf76f155ced4ddcb4097134ff3c332f>
    <TaxCatchAll xmlns="97ea1ec9-6adf-4e2d-8dd2-8bf7c4ea1f3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34FDC0-34C0-48DC-83D3-B7B70CD0A6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fc4cb-9fd8-4ed8-84db-bd9dd1f8a28b"/>
    <ds:schemaRef ds:uri="97ea1ec9-6adf-4e2d-8dd2-8bf7c4ea1f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7EFBB2-F353-4A0C-BBE8-BCBE8D2A6EC0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4fffc4cb-9fd8-4ed8-84db-bd9dd1f8a28b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7ea1ec9-6adf-4e2d-8dd2-8bf7c4ea1f3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62A8DD5-AAF9-4570-A610-756A315D105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81dcdd7-3e43-49fb-ac1e-2321f7e63421}" enabled="1" method="Standard" siteId="{1321633e-f6b9-44e2-a44f-59b9d264ecb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599</Words>
  <Application>Microsoft Macintosh PowerPoint</Application>
  <PresentationFormat>Breedbeeld</PresentationFormat>
  <Paragraphs>124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Rijkshuisstijl Violet</vt:lpstr>
      <vt:lpstr>Afwegingskader / technische oplossing wijkkeuze</vt:lpstr>
      <vt:lpstr>Inhoudsopgave</vt:lpstr>
      <vt:lpstr>Kanttekeningen &amp; doel</vt:lpstr>
      <vt:lpstr>Context</vt:lpstr>
      <vt:lpstr>Keuze en detailniveau</vt:lpstr>
      <vt:lpstr>Je afweging in een warmteprogramma</vt:lpstr>
      <vt:lpstr>Gemeentebreed regelen</vt:lpstr>
      <vt:lpstr>Afweging voor het uitvoeringsplan</vt:lpstr>
      <vt:lpstr>Technische keuzes collectief</vt:lpstr>
      <vt:lpstr>Technische keuzes all-electric</vt:lpstr>
      <vt:lpstr>Governance keuzes </vt:lpstr>
      <vt:lpstr>Bestaande afwegingskaders</vt:lpstr>
      <vt:lpstr>Kader 1</vt:lpstr>
      <vt:lpstr>PowerPoint-presentatie</vt:lpstr>
      <vt:lpstr>PowerPoint-presentatie</vt:lpstr>
    </vt:vector>
  </TitlesOfParts>
  <Company>Ministerie van Economische Zaken en Klimaat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Mourik, C. MSc van (Casper)</dc:creator>
  <cp:lastModifiedBy>Wendy van Schie</cp:lastModifiedBy>
  <cp:revision>45</cp:revision>
  <dcterms:created xsi:type="dcterms:W3CDTF">2025-11-10T07:21:08Z</dcterms:created>
  <dcterms:modified xsi:type="dcterms:W3CDTF">2026-06-09T14:21:42Z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Rijkshuisstijl Violet:5</vt:lpwstr>
  </property>
  <property fmtid="{D5CDD505-2E9C-101B-9397-08002B2CF9AE}" pid="3" name="ClassificationContentMarkingFooterText">
    <vt:lpwstr>Intern gebruik</vt:lpwstr>
  </property>
  <property fmtid="{D5CDD505-2E9C-101B-9397-08002B2CF9AE}" pid="4" name="ContentTypeId">
    <vt:lpwstr>0x010100422F6F3D7EECE74994A504D16E5935ED</vt:lpwstr>
  </property>
  <property fmtid="{D5CDD505-2E9C-101B-9397-08002B2CF9AE}" pid="5" name="MediaServiceImageTags">
    <vt:lpwstr/>
  </property>
</Properties>
</file>