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315" r:id="rId3"/>
    <p:sldId id="258" r:id="rId4"/>
    <p:sldId id="314" r:id="rId5"/>
    <p:sldId id="367" r:id="rId6"/>
    <p:sldId id="259" r:id="rId7"/>
    <p:sldId id="364" r:id="rId8"/>
    <p:sldId id="263" r:id="rId9"/>
    <p:sldId id="320" r:id="rId10"/>
    <p:sldId id="321" r:id="rId11"/>
    <p:sldId id="368" r:id="rId12"/>
    <p:sldId id="318" r:id="rId13"/>
    <p:sldId id="359" r:id="rId14"/>
    <p:sldId id="366" r:id="rId15"/>
    <p:sldId id="293" r:id="rId16"/>
    <p:sldId id="294" r:id="rId17"/>
    <p:sldId id="358" r:id="rId18"/>
  </p:sldIdLst>
  <p:sldSz cx="12192000" cy="6858000"/>
  <p:notesSz cx="6858000" cy="9144000"/>
  <p:defaultTex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2EC286-7B65-A470-26EA-F76E6678B697}" name="Jana Suilen" initials="JS" userId="d6d684bcbad81e6d" providerId="Windows Live"/>
  <p188:author id="{C7B3C5AD-41F7-9C52-54C3-F963B92BDEFB}" name="Jana Suilen" initials="JS" userId="2261029233_tp_dropbox_plus" providerId="Windows Live"/>
  <p188:author id="{1A5E94C1-1EF3-EBC4-6414-5DF1721C782B}" name="George Wurpel" initials="GW" userId="George Wurpel"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A4727"/>
    <a:srgbClr val="226E9E"/>
    <a:srgbClr val="CCEDF7"/>
    <a:srgbClr val="5FB1BF"/>
    <a:srgbClr val="EF7B44"/>
    <a:srgbClr val="A3B4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8DADD-234A-E645-ADA5-109A6486557D}" v="72" dt="2026-06-02T16:58:09.87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6"/>
    <p:restoredTop sz="94726"/>
  </p:normalViewPr>
  <p:slideViewPr>
    <p:cSldViewPr snapToGrid="0" showGuides="1">
      <p:cViewPr varScale="1">
        <p:scale>
          <a:sx n="120" d="100"/>
          <a:sy n="120" d="100"/>
        </p:scale>
        <p:origin x="880"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0098B-B145-FA44-A870-C060A54656A1}" type="doc">
      <dgm:prSet loTypeId="urn:microsoft.com/office/officeart/2005/8/layout/cycle6" loCatId="" qsTypeId="urn:microsoft.com/office/officeart/2005/8/quickstyle/simple1" qsCatId="simple" csTypeId="urn:microsoft.com/office/officeart/2005/8/colors/colorful1" csCatId="colorful" phldr="1"/>
      <dgm:spPr/>
      <dgm:t>
        <a:bodyPr/>
        <a:lstStyle/>
        <a:p>
          <a:endParaRPr lang="nl-NL"/>
        </a:p>
      </dgm:t>
    </dgm:pt>
    <dgm:pt modelId="{EE464FF1-C569-C04C-8238-7CAE53C0FFD8}">
      <dgm:prSet phldrT="[Tekst]"/>
      <dgm:spPr/>
      <dgm:t>
        <a:bodyPr/>
        <a:lstStyle/>
        <a:p>
          <a:r>
            <a:rPr lang="nl-NL" dirty="0"/>
            <a:t>Criteria</a:t>
          </a:r>
        </a:p>
      </dgm:t>
    </dgm:pt>
    <dgm:pt modelId="{831B1D42-61C2-5444-9E3A-4F7B49D91840}" type="parTrans" cxnId="{491BD583-A0C8-4D48-B640-7480BA7B693F}">
      <dgm:prSet/>
      <dgm:spPr/>
      <dgm:t>
        <a:bodyPr/>
        <a:lstStyle/>
        <a:p>
          <a:endParaRPr lang="nl-NL"/>
        </a:p>
      </dgm:t>
    </dgm:pt>
    <dgm:pt modelId="{01F6F88E-E15E-C248-AACA-D7C69E77EC50}" type="sibTrans" cxnId="{491BD583-A0C8-4D48-B640-7480BA7B693F}">
      <dgm:prSet/>
      <dgm:spPr/>
      <dgm:t>
        <a:bodyPr/>
        <a:lstStyle/>
        <a:p>
          <a:endParaRPr lang="nl-NL"/>
        </a:p>
      </dgm:t>
    </dgm:pt>
    <dgm:pt modelId="{E2C2B09D-000C-3747-ACE4-3530BF56975E}">
      <dgm:prSet phldrT="[Tekst]"/>
      <dgm:spPr/>
      <dgm:t>
        <a:bodyPr/>
        <a:lstStyle/>
        <a:p>
          <a:r>
            <a:rPr lang="nl-NL" dirty="0"/>
            <a:t>Gebieden</a:t>
          </a:r>
        </a:p>
      </dgm:t>
    </dgm:pt>
    <dgm:pt modelId="{E7435BA1-CAFB-5546-BBB8-879F43B7060F}" type="parTrans" cxnId="{4E4B619D-7EB0-B543-B8C3-F48C0ABED4BB}">
      <dgm:prSet/>
      <dgm:spPr/>
      <dgm:t>
        <a:bodyPr/>
        <a:lstStyle/>
        <a:p>
          <a:endParaRPr lang="nl-NL"/>
        </a:p>
      </dgm:t>
    </dgm:pt>
    <dgm:pt modelId="{9C382CCE-130F-1E48-82CB-D13BFAE0F9CB}" type="sibTrans" cxnId="{4E4B619D-7EB0-B543-B8C3-F48C0ABED4BB}">
      <dgm:prSet/>
      <dgm:spPr/>
      <dgm:t>
        <a:bodyPr/>
        <a:lstStyle/>
        <a:p>
          <a:endParaRPr lang="nl-NL"/>
        </a:p>
      </dgm:t>
    </dgm:pt>
    <dgm:pt modelId="{31C61009-46EB-E54E-8331-FD48722F2BF8}">
      <dgm:prSet phldrT="[Tekst]"/>
      <dgm:spPr>
        <a:solidFill>
          <a:schemeClr val="accent5"/>
        </a:solidFill>
      </dgm:spPr>
      <dgm:t>
        <a:bodyPr/>
        <a:lstStyle/>
        <a:p>
          <a:r>
            <a:rPr lang="nl-NL" dirty="0"/>
            <a:t>Alternatieven</a:t>
          </a:r>
        </a:p>
      </dgm:t>
    </dgm:pt>
    <dgm:pt modelId="{321FB65D-3356-DB4A-98CE-3A19CBBE2FBB}" type="parTrans" cxnId="{9AECEDC5-D80A-6D41-AAFC-22D8405A5930}">
      <dgm:prSet/>
      <dgm:spPr/>
      <dgm:t>
        <a:bodyPr/>
        <a:lstStyle/>
        <a:p>
          <a:endParaRPr lang="nl-NL"/>
        </a:p>
      </dgm:t>
    </dgm:pt>
    <dgm:pt modelId="{A42A30F8-28B5-0E45-BF92-7E4CFA9F202E}" type="sibTrans" cxnId="{9AECEDC5-D80A-6D41-AAFC-22D8405A5930}">
      <dgm:prSet/>
      <dgm:spPr/>
      <dgm:t>
        <a:bodyPr/>
        <a:lstStyle/>
        <a:p>
          <a:endParaRPr lang="nl-NL"/>
        </a:p>
      </dgm:t>
    </dgm:pt>
    <dgm:pt modelId="{4ED27FD5-1BDD-E64A-9982-B33FDEF0C4D7}" type="pres">
      <dgm:prSet presAssocID="{ACE0098B-B145-FA44-A870-C060A54656A1}" presName="cycle" presStyleCnt="0">
        <dgm:presLayoutVars>
          <dgm:dir/>
          <dgm:resizeHandles val="exact"/>
        </dgm:presLayoutVars>
      </dgm:prSet>
      <dgm:spPr/>
    </dgm:pt>
    <dgm:pt modelId="{29B2CDAC-E9C2-2946-851A-5E3FD5D6A048}" type="pres">
      <dgm:prSet presAssocID="{EE464FF1-C569-C04C-8238-7CAE53C0FFD8}" presName="node" presStyleLbl="node1" presStyleIdx="0" presStyleCnt="3">
        <dgm:presLayoutVars>
          <dgm:bulletEnabled val="1"/>
        </dgm:presLayoutVars>
      </dgm:prSet>
      <dgm:spPr/>
    </dgm:pt>
    <dgm:pt modelId="{567B1974-35CF-E440-8240-6AD58DDB2E1E}" type="pres">
      <dgm:prSet presAssocID="{EE464FF1-C569-C04C-8238-7CAE53C0FFD8}" presName="spNode" presStyleCnt="0"/>
      <dgm:spPr/>
    </dgm:pt>
    <dgm:pt modelId="{C2D81451-5E67-4C4A-83DD-8EFC130FF557}" type="pres">
      <dgm:prSet presAssocID="{01F6F88E-E15E-C248-AACA-D7C69E77EC50}" presName="sibTrans" presStyleLbl="sibTrans1D1" presStyleIdx="0" presStyleCnt="3"/>
      <dgm:spPr/>
    </dgm:pt>
    <dgm:pt modelId="{205D9B6D-E0D2-FB4C-A24A-D2DEE765CC1B}" type="pres">
      <dgm:prSet presAssocID="{E2C2B09D-000C-3747-ACE4-3530BF56975E}" presName="node" presStyleLbl="node1" presStyleIdx="1" presStyleCnt="3" custRadScaleRad="99417" custRadScaleInc="-990">
        <dgm:presLayoutVars>
          <dgm:bulletEnabled val="1"/>
        </dgm:presLayoutVars>
      </dgm:prSet>
      <dgm:spPr/>
    </dgm:pt>
    <dgm:pt modelId="{B9C2E833-77C1-8E40-AE99-25BACD7AC987}" type="pres">
      <dgm:prSet presAssocID="{E2C2B09D-000C-3747-ACE4-3530BF56975E}" presName="spNode" presStyleCnt="0"/>
      <dgm:spPr/>
    </dgm:pt>
    <dgm:pt modelId="{DEA8DA83-2D3C-F44A-AA91-61E7D7D03899}" type="pres">
      <dgm:prSet presAssocID="{9C382CCE-130F-1E48-82CB-D13BFAE0F9CB}" presName="sibTrans" presStyleLbl="sibTrans1D1" presStyleIdx="1" presStyleCnt="3"/>
      <dgm:spPr/>
    </dgm:pt>
    <dgm:pt modelId="{F84C1C0D-647A-7C49-984A-20AEE18503C3}" type="pres">
      <dgm:prSet presAssocID="{31C61009-46EB-E54E-8331-FD48722F2BF8}" presName="node" presStyleLbl="node1" presStyleIdx="2" presStyleCnt="3" custRadScaleRad="99701" custRadScaleInc="1222">
        <dgm:presLayoutVars>
          <dgm:bulletEnabled val="1"/>
        </dgm:presLayoutVars>
      </dgm:prSet>
      <dgm:spPr/>
    </dgm:pt>
    <dgm:pt modelId="{8FFA75E0-07FA-2A40-8C81-698B8E5C2F82}" type="pres">
      <dgm:prSet presAssocID="{31C61009-46EB-E54E-8331-FD48722F2BF8}" presName="spNode" presStyleCnt="0"/>
      <dgm:spPr/>
    </dgm:pt>
    <dgm:pt modelId="{99A5F95C-2191-5745-B3F4-23EC11698919}" type="pres">
      <dgm:prSet presAssocID="{A42A30F8-28B5-0E45-BF92-7E4CFA9F202E}" presName="sibTrans" presStyleLbl="sibTrans1D1" presStyleIdx="2" presStyleCnt="3"/>
      <dgm:spPr/>
    </dgm:pt>
  </dgm:ptLst>
  <dgm:cxnLst>
    <dgm:cxn modelId="{C1C8B415-4B25-614D-A985-85A8167C852D}" type="presOf" srcId="{E2C2B09D-000C-3747-ACE4-3530BF56975E}" destId="{205D9B6D-E0D2-FB4C-A24A-D2DEE765CC1B}" srcOrd="0" destOrd="0" presId="urn:microsoft.com/office/officeart/2005/8/layout/cycle6"/>
    <dgm:cxn modelId="{3702702D-4A6B-5B43-BE4A-0CC7289410BB}" type="presOf" srcId="{01F6F88E-E15E-C248-AACA-D7C69E77EC50}" destId="{C2D81451-5E67-4C4A-83DD-8EFC130FF557}" srcOrd="0" destOrd="0" presId="urn:microsoft.com/office/officeart/2005/8/layout/cycle6"/>
    <dgm:cxn modelId="{83073D4D-6CB7-1745-878C-2DAB48CCF1DA}" type="presOf" srcId="{ACE0098B-B145-FA44-A870-C060A54656A1}" destId="{4ED27FD5-1BDD-E64A-9982-B33FDEF0C4D7}" srcOrd="0" destOrd="0" presId="urn:microsoft.com/office/officeart/2005/8/layout/cycle6"/>
    <dgm:cxn modelId="{33D8E964-3A90-D54E-A25A-7B46E7299105}" type="presOf" srcId="{9C382CCE-130F-1E48-82CB-D13BFAE0F9CB}" destId="{DEA8DA83-2D3C-F44A-AA91-61E7D7D03899}" srcOrd="0" destOrd="0" presId="urn:microsoft.com/office/officeart/2005/8/layout/cycle6"/>
    <dgm:cxn modelId="{6E2D4275-63F5-6842-B35C-04877568A1EB}" type="presOf" srcId="{A42A30F8-28B5-0E45-BF92-7E4CFA9F202E}" destId="{99A5F95C-2191-5745-B3F4-23EC11698919}" srcOrd="0" destOrd="0" presId="urn:microsoft.com/office/officeart/2005/8/layout/cycle6"/>
    <dgm:cxn modelId="{491BD583-A0C8-4D48-B640-7480BA7B693F}" srcId="{ACE0098B-B145-FA44-A870-C060A54656A1}" destId="{EE464FF1-C569-C04C-8238-7CAE53C0FFD8}" srcOrd="0" destOrd="0" parTransId="{831B1D42-61C2-5444-9E3A-4F7B49D91840}" sibTransId="{01F6F88E-E15E-C248-AACA-D7C69E77EC50}"/>
    <dgm:cxn modelId="{E477FE87-005D-9C46-A191-55A02E94C102}" type="presOf" srcId="{31C61009-46EB-E54E-8331-FD48722F2BF8}" destId="{F84C1C0D-647A-7C49-984A-20AEE18503C3}" srcOrd="0" destOrd="0" presId="urn:microsoft.com/office/officeart/2005/8/layout/cycle6"/>
    <dgm:cxn modelId="{4E4B619D-7EB0-B543-B8C3-F48C0ABED4BB}" srcId="{ACE0098B-B145-FA44-A870-C060A54656A1}" destId="{E2C2B09D-000C-3747-ACE4-3530BF56975E}" srcOrd="1" destOrd="0" parTransId="{E7435BA1-CAFB-5546-BBB8-879F43B7060F}" sibTransId="{9C382CCE-130F-1E48-82CB-D13BFAE0F9CB}"/>
    <dgm:cxn modelId="{9AECEDC5-D80A-6D41-AAFC-22D8405A5930}" srcId="{ACE0098B-B145-FA44-A870-C060A54656A1}" destId="{31C61009-46EB-E54E-8331-FD48722F2BF8}" srcOrd="2" destOrd="0" parTransId="{321FB65D-3356-DB4A-98CE-3A19CBBE2FBB}" sibTransId="{A42A30F8-28B5-0E45-BF92-7E4CFA9F202E}"/>
    <dgm:cxn modelId="{058C5BCF-F04E-5045-9AB5-D20046B3CCAA}" type="presOf" srcId="{EE464FF1-C569-C04C-8238-7CAE53C0FFD8}" destId="{29B2CDAC-E9C2-2946-851A-5E3FD5D6A048}" srcOrd="0" destOrd="0" presId="urn:microsoft.com/office/officeart/2005/8/layout/cycle6"/>
    <dgm:cxn modelId="{A8762195-5647-3F4A-9C0F-924E629B468B}" type="presParOf" srcId="{4ED27FD5-1BDD-E64A-9982-B33FDEF0C4D7}" destId="{29B2CDAC-E9C2-2946-851A-5E3FD5D6A048}" srcOrd="0" destOrd="0" presId="urn:microsoft.com/office/officeart/2005/8/layout/cycle6"/>
    <dgm:cxn modelId="{413C9942-9380-B842-9979-8FEB43ED7CA8}" type="presParOf" srcId="{4ED27FD5-1BDD-E64A-9982-B33FDEF0C4D7}" destId="{567B1974-35CF-E440-8240-6AD58DDB2E1E}" srcOrd="1" destOrd="0" presId="urn:microsoft.com/office/officeart/2005/8/layout/cycle6"/>
    <dgm:cxn modelId="{009DF99E-D954-6B43-8FBC-5DCD182241AF}" type="presParOf" srcId="{4ED27FD5-1BDD-E64A-9982-B33FDEF0C4D7}" destId="{C2D81451-5E67-4C4A-83DD-8EFC130FF557}" srcOrd="2" destOrd="0" presId="urn:microsoft.com/office/officeart/2005/8/layout/cycle6"/>
    <dgm:cxn modelId="{2B663DE9-D0A1-A948-A6DE-D625EB6DA37D}" type="presParOf" srcId="{4ED27FD5-1BDD-E64A-9982-B33FDEF0C4D7}" destId="{205D9B6D-E0D2-FB4C-A24A-D2DEE765CC1B}" srcOrd="3" destOrd="0" presId="urn:microsoft.com/office/officeart/2005/8/layout/cycle6"/>
    <dgm:cxn modelId="{AB2FB83C-A735-0646-A14B-03E8AB4B39C1}" type="presParOf" srcId="{4ED27FD5-1BDD-E64A-9982-B33FDEF0C4D7}" destId="{B9C2E833-77C1-8E40-AE99-25BACD7AC987}" srcOrd="4" destOrd="0" presId="urn:microsoft.com/office/officeart/2005/8/layout/cycle6"/>
    <dgm:cxn modelId="{C3BDBA8D-8A91-D74B-9A03-F824171EA719}" type="presParOf" srcId="{4ED27FD5-1BDD-E64A-9982-B33FDEF0C4D7}" destId="{DEA8DA83-2D3C-F44A-AA91-61E7D7D03899}" srcOrd="5" destOrd="0" presId="urn:microsoft.com/office/officeart/2005/8/layout/cycle6"/>
    <dgm:cxn modelId="{E930057C-EBED-8E49-B042-0E51DDEC71AD}" type="presParOf" srcId="{4ED27FD5-1BDD-E64A-9982-B33FDEF0C4D7}" destId="{F84C1C0D-647A-7C49-984A-20AEE18503C3}" srcOrd="6" destOrd="0" presId="urn:microsoft.com/office/officeart/2005/8/layout/cycle6"/>
    <dgm:cxn modelId="{7EB8AF5A-D843-3049-AF57-8A2AE208AD44}" type="presParOf" srcId="{4ED27FD5-1BDD-E64A-9982-B33FDEF0C4D7}" destId="{8FFA75E0-07FA-2A40-8C81-698B8E5C2F82}" srcOrd="7" destOrd="0" presId="urn:microsoft.com/office/officeart/2005/8/layout/cycle6"/>
    <dgm:cxn modelId="{6CD4DE3D-9808-1A4E-91C3-5FAF71314220}" type="presParOf" srcId="{4ED27FD5-1BDD-E64A-9982-B33FDEF0C4D7}" destId="{99A5F95C-2191-5745-B3F4-23EC11698919}"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2CDAC-E9C2-2946-851A-5E3FD5D6A048}">
      <dsp:nvSpPr>
        <dsp:cNvPr id="0" name=""/>
        <dsp:cNvSpPr/>
      </dsp:nvSpPr>
      <dsp:spPr>
        <a:xfrm>
          <a:off x="4276663" y="817"/>
          <a:ext cx="2246435" cy="14601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Criteria</a:t>
          </a:r>
        </a:p>
      </dsp:txBody>
      <dsp:txXfrm>
        <a:off x="4347943" y="72097"/>
        <a:ext cx="2103875" cy="1317622"/>
      </dsp:txXfrm>
    </dsp:sp>
    <dsp:sp modelId="{C2D81451-5E67-4C4A-83DD-8EFC130FF557}">
      <dsp:nvSpPr>
        <dsp:cNvPr id="0" name=""/>
        <dsp:cNvSpPr/>
      </dsp:nvSpPr>
      <dsp:spPr>
        <a:xfrm>
          <a:off x="3442066" y="723414"/>
          <a:ext cx="3894551" cy="3894551"/>
        </a:xfrm>
        <a:custGeom>
          <a:avLst/>
          <a:gdLst/>
          <a:ahLst/>
          <a:cxnLst/>
          <a:rect l="0" t="0" r="0" b="0"/>
          <a:pathLst>
            <a:path>
              <a:moveTo>
                <a:pt x="3097112" y="375728"/>
              </a:moveTo>
              <a:arcTo wR="1947275" hR="1947275" stAng="18371484" swAng="3607142"/>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5D9B6D-E0D2-FB4C-A24A-D2DEE765CC1B}">
      <dsp:nvSpPr>
        <dsp:cNvPr id="0" name=""/>
        <dsp:cNvSpPr/>
      </dsp:nvSpPr>
      <dsp:spPr>
        <a:xfrm>
          <a:off x="5959872" y="2904444"/>
          <a:ext cx="2246435" cy="14601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Gebieden</a:t>
          </a:r>
        </a:p>
      </dsp:txBody>
      <dsp:txXfrm>
        <a:off x="6031152" y="2975724"/>
        <a:ext cx="2103875" cy="1317622"/>
      </dsp:txXfrm>
    </dsp:sp>
    <dsp:sp modelId="{DEA8DA83-2D3C-F44A-AA91-61E7D7D03899}">
      <dsp:nvSpPr>
        <dsp:cNvPr id="0" name=""/>
        <dsp:cNvSpPr/>
      </dsp:nvSpPr>
      <dsp:spPr>
        <a:xfrm>
          <a:off x="3446999" y="721036"/>
          <a:ext cx="3894551" cy="3894551"/>
        </a:xfrm>
        <a:custGeom>
          <a:avLst/>
          <a:gdLst/>
          <a:ahLst/>
          <a:cxnLst/>
          <a:rect l="0" t="0" r="0" b="0"/>
          <a:pathLst>
            <a:path>
              <a:moveTo>
                <a:pt x="2886812" y="3652900"/>
              </a:moveTo>
              <a:arcTo wR="1947275" hR="1947275" stAng="3669119" swAng="346177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84C1C0D-647A-7C49-984A-20AEE18503C3}">
      <dsp:nvSpPr>
        <dsp:cNvPr id="0" name=""/>
        <dsp:cNvSpPr/>
      </dsp:nvSpPr>
      <dsp:spPr>
        <a:xfrm>
          <a:off x="2587095" y="2904440"/>
          <a:ext cx="2246435" cy="1460182"/>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Alternatieven</a:t>
          </a:r>
        </a:p>
      </dsp:txBody>
      <dsp:txXfrm>
        <a:off x="2658375" y="2975720"/>
        <a:ext cx="2103875" cy="1317622"/>
      </dsp:txXfrm>
    </dsp:sp>
    <dsp:sp modelId="{99A5F95C-2191-5745-B3F4-23EC11698919}">
      <dsp:nvSpPr>
        <dsp:cNvPr id="0" name=""/>
        <dsp:cNvSpPr/>
      </dsp:nvSpPr>
      <dsp:spPr>
        <a:xfrm>
          <a:off x="3458015" y="727074"/>
          <a:ext cx="3894551" cy="3894551"/>
        </a:xfrm>
        <a:custGeom>
          <a:avLst/>
          <a:gdLst/>
          <a:ahLst/>
          <a:cxnLst/>
          <a:rect l="0" t="0" r="0" b="0"/>
          <a:pathLst>
            <a:path>
              <a:moveTo>
                <a:pt x="11394" y="2157620"/>
              </a:moveTo>
              <a:arcTo wR="1947275" hR="1947275" stAng="10427928" swAng="3611673"/>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8AC75-5FC1-A14B-A820-C0F2EAB6C753}" type="datetimeFigureOut">
              <a:rPr lang="nl-NL" smtClean="0"/>
              <a:t>09-06-2026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F6951-2965-594B-B92F-90CEAB45D6AD}" type="slidenum">
              <a:rPr lang="nl-NL" smtClean="0"/>
              <a:t>‹nr.›</a:t>
            </a:fld>
            <a:endParaRPr lang="nl-NL"/>
          </a:p>
        </p:txBody>
      </p:sp>
    </p:spTree>
    <p:extLst>
      <p:ext uri="{BB962C8B-B14F-4D97-AF65-F5344CB8AC3E}">
        <p14:creationId xmlns:p14="http://schemas.microsoft.com/office/powerpoint/2010/main" val="267146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CFF6951-2965-594B-B92F-90CEAB45D6AD}" type="slidenum">
              <a:rPr lang="nl-NL" smtClean="0"/>
              <a:t>1</a:t>
            </a:fld>
            <a:endParaRPr lang="nl-NL"/>
          </a:p>
        </p:txBody>
      </p:sp>
    </p:spTree>
    <p:extLst>
      <p:ext uri="{BB962C8B-B14F-4D97-AF65-F5344CB8AC3E}">
        <p14:creationId xmlns:p14="http://schemas.microsoft.com/office/powerpoint/2010/main" val="46781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highlight>
                <a:srgbClr val="FFFF00"/>
              </a:highlight>
            </a:endParaRPr>
          </a:p>
        </p:txBody>
      </p:sp>
      <p:sp>
        <p:nvSpPr>
          <p:cNvPr id="4" name="Tijdelijke aanduiding voor dianummer 3"/>
          <p:cNvSpPr>
            <a:spLocks noGrp="1"/>
          </p:cNvSpPr>
          <p:nvPr>
            <p:ph type="sldNum" sz="quarter" idx="5"/>
          </p:nvPr>
        </p:nvSpPr>
        <p:spPr/>
        <p:txBody>
          <a:bodyPr/>
          <a:lstStyle/>
          <a:p>
            <a:fld id="{6449FDCD-24B7-B04A-A446-7F72E4FF229A}" type="slidenum">
              <a:rPr lang="nl-NL" smtClean="0"/>
              <a:t>16</a:t>
            </a:fld>
            <a:endParaRPr lang="nl-NL"/>
          </a:p>
        </p:txBody>
      </p:sp>
    </p:spTree>
    <p:extLst>
      <p:ext uri="{BB962C8B-B14F-4D97-AF65-F5344CB8AC3E}">
        <p14:creationId xmlns:p14="http://schemas.microsoft.com/office/powerpoint/2010/main" val="280032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t>
            </a:r>
            <a:r>
              <a:rPr lang="nl-NL" sz="1200" kern="1200" dirty="0">
                <a:solidFill>
                  <a:schemeClr val="tx1"/>
                </a:solidFill>
                <a:effectLst/>
                <a:latin typeface="+mn-lt"/>
                <a:ea typeface="+mn-ea"/>
                <a:cs typeface="+mn-cs"/>
              </a:rPr>
              <a:t>Formuleer een duidelijk doel voor het afwegingskader</a:t>
            </a:r>
          </a:p>
          <a:p>
            <a:r>
              <a:rPr lang="nl-NL" dirty="0"/>
              <a:t>-Beleidsstukken/wetgeving</a:t>
            </a:r>
          </a:p>
          <a:p>
            <a:r>
              <a:rPr lang="nl-NL" dirty="0"/>
              <a:t>-..</a:t>
            </a:r>
          </a:p>
          <a:p>
            <a:r>
              <a:rPr lang="nl-NL" dirty="0"/>
              <a:t>-Wegingsfactoren en toelichting hierop</a:t>
            </a:r>
          </a:p>
        </p:txBody>
      </p:sp>
      <p:sp>
        <p:nvSpPr>
          <p:cNvPr id="4" name="Tijdelijke aanduiding voor dianummer 3"/>
          <p:cNvSpPr>
            <a:spLocks noGrp="1"/>
          </p:cNvSpPr>
          <p:nvPr>
            <p:ph type="sldNum" sz="quarter" idx="5"/>
          </p:nvPr>
        </p:nvSpPr>
        <p:spPr/>
        <p:txBody>
          <a:bodyPr/>
          <a:lstStyle/>
          <a:p>
            <a:fld id="{ECFF6951-2965-594B-B92F-90CEAB45D6AD}" type="slidenum">
              <a:rPr lang="nl-NL" smtClean="0"/>
              <a:t>4</a:t>
            </a:fld>
            <a:endParaRPr lang="nl-NL"/>
          </a:p>
        </p:txBody>
      </p:sp>
    </p:spTree>
    <p:extLst>
      <p:ext uri="{BB962C8B-B14F-4D97-AF65-F5344CB8AC3E}">
        <p14:creationId xmlns:p14="http://schemas.microsoft.com/office/powerpoint/2010/main" val="381166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CFF6951-2965-594B-B92F-90CEAB45D6AD}" type="slidenum">
              <a:rPr lang="nl-NL" smtClean="0"/>
              <a:t>6</a:t>
            </a:fld>
            <a:endParaRPr lang="nl-NL"/>
          </a:p>
        </p:txBody>
      </p:sp>
    </p:spTree>
    <p:extLst>
      <p:ext uri="{BB962C8B-B14F-4D97-AF65-F5344CB8AC3E}">
        <p14:creationId xmlns:p14="http://schemas.microsoft.com/office/powerpoint/2010/main" val="205638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Centrale afweging: welk alternatief komt in welk gebied op basis van welke criteria? </a:t>
            </a:r>
          </a:p>
          <a:p>
            <a:r>
              <a:rPr lang="nl-NL" dirty="0"/>
              <a:t>Het afbakenen vindt plaats in een </a:t>
            </a:r>
            <a:r>
              <a:rPr lang="nl-NL" b="1" dirty="0"/>
              <a:t>iteratief proces</a:t>
            </a:r>
            <a:r>
              <a:rPr lang="nl-NL" dirty="0"/>
              <a:t>.</a:t>
            </a:r>
          </a:p>
          <a:p>
            <a:endParaRPr lang="nl-NL" dirty="0"/>
          </a:p>
          <a:p>
            <a:r>
              <a:rPr lang="nl-NL" u="sng" dirty="0"/>
              <a:t>M.b.t. criteria:</a:t>
            </a:r>
          </a:p>
          <a:p>
            <a:pPr marL="342900" indent="-342900" algn="l">
              <a:lnSpc>
                <a:spcPct val="110000"/>
              </a:lnSpc>
              <a:spcAft>
                <a:spcPts val="600"/>
              </a:spcAft>
              <a:buFont typeface="Arial" panose="020B0604020202020204" pitchFamily="34" charset="0"/>
              <a:buChar char="•"/>
            </a:pPr>
            <a:r>
              <a:rPr lang="nl-NL" sz="1200" dirty="0">
                <a:solidFill>
                  <a:schemeClr val="accent2"/>
                </a:solidFill>
                <a:latin typeface="Tahoma" panose="020B0604030504040204" pitchFamily="34" charset="0"/>
                <a:ea typeface="Tahoma" panose="020B0604030504040204" pitchFamily="34" charset="0"/>
                <a:cs typeface="Tahoma" panose="020B0604030504040204" pitchFamily="34" charset="0"/>
              </a:rPr>
              <a:t>Stel criteria op die passen bij (eerder opgestelde) uitgangspunten</a:t>
            </a:r>
          </a:p>
          <a:p>
            <a:pPr marL="342900" indent="-342900" algn="l">
              <a:lnSpc>
                <a:spcPct val="110000"/>
              </a:lnSpc>
              <a:spcAft>
                <a:spcPts val="600"/>
              </a:spcAft>
              <a:buFont typeface="Arial" panose="020B0604020202020204" pitchFamily="34" charset="0"/>
              <a:buChar char="•"/>
            </a:pPr>
            <a:r>
              <a:rPr lang="nl-NL" sz="1200" dirty="0">
                <a:solidFill>
                  <a:schemeClr val="accent2"/>
                </a:solidFill>
                <a:latin typeface="Tahoma" panose="020B0604030504040204" pitchFamily="34" charset="0"/>
                <a:ea typeface="Tahoma" panose="020B0604030504040204" pitchFamily="34" charset="0"/>
                <a:cs typeface="Tahoma" panose="020B0604030504040204" pitchFamily="34" charset="0"/>
              </a:rPr>
              <a:t>Bepaal hoe je de criteria gaat wegen en toets dit eventueel ook met stakeholders</a:t>
            </a:r>
          </a:p>
          <a:p>
            <a:endParaRPr lang="nl-NL" dirty="0"/>
          </a:p>
          <a:p>
            <a:endParaRPr lang="nl-NL" dirty="0"/>
          </a:p>
          <a:p>
            <a:r>
              <a:rPr lang="nl-NL" u="sng" dirty="0"/>
              <a:t>M.b.t. gebieden:</a:t>
            </a:r>
          </a:p>
          <a:p>
            <a:pPr marL="171450" indent="-171450">
              <a:buFont typeface="Arial" panose="020B0604020202020204" pitchFamily="34" charset="0"/>
              <a:buChar char="•"/>
            </a:pPr>
            <a:r>
              <a:rPr lang="nl-NL" dirty="0"/>
              <a:t>Is aanpassing van CBS-gebiedsindeling nodig? Veel statistische gegevens om keuzes te onderbouwen gebruiken deze indeling. </a:t>
            </a:r>
          </a:p>
          <a:p>
            <a:pPr marL="171450" indent="-171450">
              <a:buFont typeface="Arial" panose="020B0604020202020204" pitchFamily="34" charset="0"/>
              <a:buChar char="•"/>
            </a:pPr>
            <a:r>
              <a:rPr lang="nl-NL" dirty="0"/>
              <a:t>Wil je in alle gebieden dezelfde criteria hanteren? Bijv. hitte-eiland of historische panden?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u="sng" dirty="0"/>
              <a:t>M.b.t. technieken:</a:t>
            </a:r>
          </a:p>
          <a:p>
            <a:pPr marL="171450" indent="-171450">
              <a:buFont typeface="Arial" panose="020B0604020202020204" pitchFamily="34" charset="0"/>
              <a:buChar char="•"/>
            </a:pPr>
            <a:r>
              <a:rPr lang="nl-NL" dirty="0"/>
              <a:t>Welke aardgasvrije technieken maken onderdeel uit van je </a:t>
            </a:r>
            <a:r>
              <a:rPr lang="nl-NL" dirty="0" err="1"/>
              <a:t>afweginskader</a:t>
            </a:r>
            <a:r>
              <a:rPr lang="nl-NL" dirty="0"/>
              <a:t>?</a:t>
            </a:r>
          </a:p>
          <a:p>
            <a:pPr marL="171450" indent="-171450">
              <a:buFont typeface="Arial" panose="020B0604020202020204" pitchFamily="34" charset="0"/>
              <a:buChar char="•"/>
            </a:pPr>
            <a:r>
              <a:rPr lang="nl-NL" dirty="0"/>
              <a:t>Neem je ook hybride-oplossingen of de isolatie-aanpak mee?</a:t>
            </a:r>
          </a:p>
          <a:p>
            <a:pPr marL="0" indent="0">
              <a:buFont typeface="Arial" panose="020B0604020202020204" pitchFamily="34" charset="0"/>
              <a:buNone/>
            </a:pPr>
            <a:endParaRPr lang="nl-NL" u="sng" dirty="0"/>
          </a:p>
        </p:txBody>
      </p:sp>
      <p:sp>
        <p:nvSpPr>
          <p:cNvPr id="4" name="Tijdelijke aanduiding voor dianummer 3"/>
          <p:cNvSpPr>
            <a:spLocks noGrp="1"/>
          </p:cNvSpPr>
          <p:nvPr>
            <p:ph type="sldNum" sz="quarter" idx="5"/>
          </p:nvPr>
        </p:nvSpPr>
        <p:spPr/>
        <p:txBody>
          <a:bodyPr/>
          <a:lstStyle/>
          <a:p>
            <a:fld id="{0EB2EC3E-AFDC-384A-A98A-1600171B6567}" type="slidenum">
              <a:rPr lang="nl-NL" smtClean="0"/>
              <a:t>7</a:t>
            </a:fld>
            <a:endParaRPr lang="nl-NL"/>
          </a:p>
        </p:txBody>
      </p:sp>
    </p:spTree>
    <p:extLst>
      <p:ext uri="{BB962C8B-B14F-4D97-AF65-F5344CB8AC3E}">
        <p14:creationId xmlns:p14="http://schemas.microsoft.com/office/powerpoint/2010/main" val="139325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Nationaal plan energiesysteem: hoe ontwikkelt NL een klimaatneutraal energiesysteem?</a:t>
            </a:r>
          </a:p>
          <a:p>
            <a:r>
              <a:rPr lang="nl-NL" sz="1200" b="0" i="0" kern="1200" dirty="0">
                <a:solidFill>
                  <a:schemeClr val="tx1"/>
                </a:solidFill>
                <a:effectLst/>
                <a:latin typeface="+mn-lt"/>
                <a:ea typeface="+mn-ea"/>
                <a:cs typeface="+mn-cs"/>
              </a:rPr>
              <a:t>Waar gaan we vanuit? Wat vind je belangrijk? --&gt; Hoe handel je, wat zijn de spelregels?</a:t>
            </a:r>
            <a:endParaRPr lang="nl-NL" dirty="0"/>
          </a:p>
          <a:p>
            <a:endParaRPr lang="nl-NL" dirty="0"/>
          </a:p>
          <a:p>
            <a:r>
              <a:rPr lang="nl-NL" b="1" dirty="0"/>
              <a:t>Randvoorwaarden</a:t>
            </a:r>
            <a:r>
              <a:rPr lang="nl-NL" dirty="0"/>
              <a:t> zijn de eisen of beperkingen die vooraf vastgesteld worden en waaraan voldaan moet zijn om de keuze te kunnen uitvoeren. </a:t>
            </a:r>
          </a:p>
          <a:p>
            <a:r>
              <a:rPr lang="nl-NL" dirty="0"/>
              <a:t>Ze bepalen de context en de grenzen waarbinnen keuzes gemaakt mogen worden</a:t>
            </a:r>
          </a:p>
          <a:p>
            <a:endParaRPr lang="nl-NL" u="sng" dirty="0"/>
          </a:p>
          <a:p>
            <a:r>
              <a:rPr lang="nl-NL" u="sng" dirty="0"/>
              <a:t>Juridisch:</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Gebiedsbeperkingen, Ecologie</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Mogelijk </a:t>
            </a:r>
            <a:r>
              <a:rPr lang="nl-NL" sz="1200" dirty="0" err="1"/>
              <a:t>PlanMER</a:t>
            </a:r>
            <a:r>
              <a:rPr lang="nl-NL" sz="1200" dirty="0"/>
              <a:t> en/of </a:t>
            </a:r>
            <a:r>
              <a:rPr lang="nl-NL" sz="1200" dirty="0" err="1"/>
              <a:t>ProjectMER</a:t>
            </a:r>
            <a:r>
              <a:rPr lang="nl-NL" sz="1200" dirty="0"/>
              <a:t> (richting uitvoering)</a:t>
            </a:r>
            <a:endParaRPr lang="nl-NL" dirty="0"/>
          </a:p>
          <a:p>
            <a:pPr marL="0" indent="0">
              <a:buFont typeface="Arial" panose="020B0604020202020204" pitchFamily="34" charset="0"/>
              <a:buNone/>
            </a:pPr>
            <a:r>
              <a:rPr lang="nl-NL" u="sng" dirty="0"/>
              <a:t>Technisch:</a:t>
            </a:r>
          </a:p>
          <a:p>
            <a:pPr marL="171450" indent="-171450">
              <a:buFont typeface="Arial" panose="020B0604020202020204" pitchFamily="34" charset="0"/>
              <a:buChar char="•"/>
            </a:pPr>
            <a:r>
              <a:rPr lang="nl-NL" b="0" dirty="0">
                <a:solidFill>
                  <a:schemeClr val="tx1"/>
                </a:solidFill>
              </a:rPr>
              <a:t>Energievraag (warmte, koude, elektrisch) totaal en tijdsprofiel koppelen aan bronnen en opslag.</a:t>
            </a:r>
          </a:p>
          <a:p>
            <a:pPr marL="171450" indent="-171450">
              <a:buFont typeface="Arial" panose="020B0604020202020204" pitchFamily="34" charset="0"/>
              <a:buChar char="•"/>
            </a:pPr>
            <a:r>
              <a:rPr lang="nl-NL" b="0" dirty="0">
                <a:solidFill>
                  <a:schemeClr val="tx1"/>
                </a:solidFill>
              </a:rPr>
              <a:t>Voldoende netcapaciteit, beschikbaarheid duurzame gassen etc.</a:t>
            </a:r>
            <a:endParaRPr lang="nl-NL" dirty="0"/>
          </a:p>
          <a:p>
            <a:r>
              <a:rPr lang="nl-NL" u="sng" dirty="0"/>
              <a:t>Ruimtelijk: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Ruimte in de onder- en bovengrond en in woningen</a:t>
            </a:r>
            <a:endParaRPr lang="nl-NL" dirty="0"/>
          </a:p>
          <a:p>
            <a:endParaRPr lang="nl-NL" dirty="0"/>
          </a:p>
          <a:p>
            <a:endParaRPr lang="nl-NL" dirty="0"/>
          </a:p>
          <a:p>
            <a:r>
              <a:rPr lang="nl-NL" dirty="0"/>
              <a:t>Voorbeeld: </a:t>
            </a:r>
            <a:r>
              <a:rPr lang="nl-NL" sz="1200" kern="1200" dirty="0">
                <a:solidFill>
                  <a:schemeClr val="tx1"/>
                </a:solidFill>
                <a:effectLst/>
                <a:latin typeface="+mn-lt"/>
                <a:ea typeface="+mn-ea"/>
                <a:cs typeface="+mn-cs"/>
              </a:rPr>
              <a:t>Lokale, duurzame bronnen krijgen de voorkeur boven externe import of fossiele bronnen</a:t>
            </a:r>
            <a:r>
              <a:rPr lang="nl-NL" dirty="0">
                <a:effectLst/>
              </a:rPr>
              <a:t> | </a:t>
            </a:r>
            <a:r>
              <a:rPr lang="nl-NL" sz="1200" kern="1200" dirty="0">
                <a:solidFill>
                  <a:schemeClr val="tx1"/>
                </a:solidFill>
                <a:effectLst/>
                <a:latin typeface="+mn-lt"/>
                <a:ea typeface="+mn-ea"/>
                <a:cs typeface="+mn-cs"/>
              </a:rPr>
              <a:t>Lokaal beschikbare duurzame bronnen worden bij voorkeur ingezet en optimaal benut | Criterium: bijv. transportafstand.</a:t>
            </a:r>
            <a:endParaRPr lang="nl-NL" dirty="0"/>
          </a:p>
        </p:txBody>
      </p:sp>
      <p:sp>
        <p:nvSpPr>
          <p:cNvPr id="4" name="Tijdelijke aanduiding voor dianummer 3"/>
          <p:cNvSpPr>
            <a:spLocks noGrp="1"/>
          </p:cNvSpPr>
          <p:nvPr>
            <p:ph type="sldNum" sz="quarter" idx="5"/>
          </p:nvPr>
        </p:nvSpPr>
        <p:spPr/>
        <p:txBody>
          <a:bodyPr/>
          <a:lstStyle/>
          <a:p>
            <a:fld id="{B8596F5B-5219-FF4B-B4C1-00A086F884E8}" type="slidenum">
              <a:rPr lang="nl-NL" smtClean="0"/>
              <a:t>8</a:t>
            </a:fld>
            <a:endParaRPr lang="nl-NL"/>
          </a:p>
        </p:txBody>
      </p:sp>
    </p:spTree>
    <p:extLst>
      <p:ext uri="{BB962C8B-B14F-4D97-AF65-F5344CB8AC3E}">
        <p14:creationId xmlns:p14="http://schemas.microsoft.com/office/powerpoint/2010/main" val="304793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Noodzaak keuzemodel: </a:t>
            </a:r>
            <a:r>
              <a:rPr lang="nl-NL" dirty="0"/>
              <a:t>Is afweging met een keuzemodel nodig? Kun je opties uitsluiten op basis van randvoorwaarden of met een logische argumentatie tot een keuze komen? Of wil je een kwantitatieve afweging maken met criteria die je scoort?</a:t>
            </a:r>
          </a:p>
          <a:p>
            <a:r>
              <a:rPr lang="nl-NL" b="1" dirty="0"/>
              <a:t>Keuze keuzemodel: </a:t>
            </a:r>
            <a:r>
              <a:rPr lang="nl-NL" dirty="0"/>
              <a:t>Kies indien nodig een geschikt keuzemodel, bijvoorbeeld:</a:t>
            </a:r>
          </a:p>
          <a:p>
            <a:pPr lvl="1"/>
            <a:r>
              <a:rPr lang="nl-NL" dirty="0"/>
              <a:t>Een maatschappelijke kosten-batenanalyse</a:t>
            </a:r>
          </a:p>
          <a:p>
            <a:pPr lvl="1"/>
            <a:r>
              <a:rPr lang="nl-NL" dirty="0"/>
              <a:t>Een beslisboom</a:t>
            </a:r>
          </a:p>
          <a:p>
            <a:pPr lvl="1"/>
            <a:r>
              <a:rPr lang="nl-NL" dirty="0"/>
              <a:t>Een </a:t>
            </a:r>
            <a:r>
              <a:rPr lang="nl-NL" dirty="0" err="1"/>
              <a:t>multicriteria</a:t>
            </a:r>
            <a:r>
              <a:rPr lang="nl-NL" dirty="0"/>
              <a:t> analyse</a:t>
            </a:r>
          </a:p>
          <a:p>
            <a:pPr lvl="1"/>
            <a:r>
              <a:rPr lang="nl-NL" dirty="0"/>
              <a:t>Een combinatie of anders</a:t>
            </a:r>
          </a:p>
          <a:p>
            <a:r>
              <a:rPr lang="nl-NL" b="1" dirty="0"/>
              <a:t>Scoringsmethode: </a:t>
            </a:r>
            <a:r>
              <a:rPr lang="nl-NL" dirty="0"/>
              <a:t>Bepaal hoe je de criteria wil gaan scoren, bijv. kwantitatief of kwalitatief.</a:t>
            </a:r>
          </a:p>
          <a:p>
            <a:r>
              <a:rPr lang="nl-NL" b="1" dirty="0"/>
              <a:t>Visualisatie: </a:t>
            </a:r>
            <a:r>
              <a:rPr lang="nl-NL" dirty="0"/>
              <a:t>Denk na over een begrijpelijke manier om de uitkomsten te visualiseren.</a:t>
            </a:r>
          </a:p>
          <a:p>
            <a:r>
              <a:rPr lang="nl-NL" b="1" dirty="0"/>
              <a:t>Onzekerheden: </a:t>
            </a:r>
            <a:r>
              <a:rPr lang="nl-NL" dirty="0"/>
              <a:t>Bepaal hoe je omgaat met onzekerheden en of/hoe je een gevoeligheidsanalyse uitvoert.</a:t>
            </a:r>
          </a:p>
          <a:p>
            <a:endParaRPr lang="nl-NL" dirty="0"/>
          </a:p>
        </p:txBody>
      </p:sp>
      <p:sp>
        <p:nvSpPr>
          <p:cNvPr id="4" name="Tijdelijke aanduiding voor dianummer 3"/>
          <p:cNvSpPr>
            <a:spLocks noGrp="1"/>
          </p:cNvSpPr>
          <p:nvPr>
            <p:ph type="sldNum" sz="quarter" idx="5"/>
          </p:nvPr>
        </p:nvSpPr>
        <p:spPr/>
        <p:txBody>
          <a:bodyPr/>
          <a:lstStyle/>
          <a:p>
            <a:fld id="{ECFF6951-2965-594B-B92F-90CEAB45D6AD}" type="slidenum">
              <a:rPr lang="nl-NL" smtClean="0"/>
              <a:t>9</a:t>
            </a:fld>
            <a:endParaRPr lang="nl-NL"/>
          </a:p>
        </p:txBody>
      </p:sp>
    </p:spTree>
    <p:extLst>
      <p:ext uri="{BB962C8B-B14F-4D97-AF65-F5344CB8AC3E}">
        <p14:creationId xmlns:p14="http://schemas.microsoft.com/office/powerpoint/2010/main" val="264800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afwegingskader stel je participatief op. Denk na over participatieniveau en differentiatie van groepen</a:t>
            </a:r>
          </a:p>
        </p:txBody>
      </p:sp>
      <p:sp>
        <p:nvSpPr>
          <p:cNvPr id="4" name="Tijdelijke aanduiding voor dianummer 3"/>
          <p:cNvSpPr>
            <a:spLocks noGrp="1"/>
          </p:cNvSpPr>
          <p:nvPr>
            <p:ph type="sldNum" sz="quarter" idx="5"/>
          </p:nvPr>
        </p:nvSpPr>
        <p:spPr/>
        <p:txBody>
          <a:bodyPr/>
          <a:lstStyle/>
          <a:p>
            <a:fld id="{ECFF6951-2965-594B-B92F-90CEAB45D6AD}" type="slidenum">
              <a:rPr lang="nl-NL" smtClean="0"/>
              <a:t>10</a:t>
            </a:fld>
            <a:endParaRPr lang="nl-NL"/>
          </a:p>
        </p:txBody>
      </p:sp>
    </p:spTree>
    <p:extLst>
      <p:ext uri="{BB962C8B-B14F-4D97-AF65-F5344CB8AC3E}">
        <p14:creationId xmlns:p14="http://schemas.microsoft.com/office/powerpoint/2010/main" val="259515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maak je het criterium meetbaar en hoe beoordeel je de verschillende alternatieven op basis van een gemeten of berekende score?</a:t>
            </a:r>
          </a:p>
        </p:txBody>
      </p:sp>
      <p:sp>
        <p:nvSpPr>
          <p:cNvPr id="4" name="Tijdelijke aanduiding voor dianummer 3"/>
          <p:cNvSpPr>
            <a:spLocks noGrp="1"/>
          </p:cNvSpPr>
          <p:nvPr>
            <p:ph type="sldNum" sz="quarter" idx="5"/>
          </p:nvPr>
        </p:nvSpPr>
        <p:spPr/>
        <p:txBody>
          <a:bodyPr/>
          <a:lstStyle/>
          <a:p>
            <a:fld id="{ECFF6951-2965-594B-B92F-90CEAB45D6AD}" type="slidenum">
              <a:rPr lang="nl-NL" smtClean="0"/>
              <a:t>13</a:t>
            </a:fld>
            <a:endParaRPr lang="nl-NL"/>
          </a:p>
        </p:txBody>
      </p:sp>
    </p:spTree>
    <p:extLst>
      <p:ext uri="{BB962C8B-B14F-4D97-AF65-F5344CB8AC3E}">
        <p14:creationId xmlns:p14="http://schemas.microsoft.com/office/powerpoint/2010/main" val="344093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449FDCD-24B7-B04A-A446-7F72E4FF229A}" type="slidenum">
              <a:rPr lang="nl-NL" smtClean="0"/>
              <a:t>15</a:t>
            </a:fld>
            <a:endParaRPr lang="nl-NL"/>
          </a:p>
        </p:txBody>
      </p:sp>
    </p:spTree>
    <p:extLst>
      <p:ext uri="{BB962C8B-B14F-4D97-AF65-F5344CB8AC3E}">
        <p14:creationId xmlns:p14="http://schemas.microsoft.com/office/powerpoint/2010/main" val="1225160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2208E-94CC-5E49-B845-6695CBC4577B}"/>
              </a:ext>
            </a:extLst>
          </p:cNvPr>
          <p:cNvSpPr>
            <a:spLocks noGrp="1"/>
          </p:cNvSpPr>
          <p:nvPr>
            <p:ph type="ctrTitle"/>
          </p:nvPr>
        </p:nvSpPr>
        <p:spPr>
          <a:xfrm>
            <a:off x="731807" y="1824363"/>
            <a:ext cx="10728332" cy="1604639"/>
          </a:xfrm>
        </p:spPr>
        <p:txBody>
          <a:bodyPr anchor="b">
            <a:normAutofit/>
          </a:bodyPr>
          <a:lstStyle>
            <a:lvl1pPr algn="ctr">
              <a:defRPr sz="4800">
                <a:solidFill>
                  <a:schemeClr val="accent2"/>
                </a:solidFill>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7201F3B1-B21F-6147-9D87-D1325E59CB21}"/>
              </a:ext>
            </a:extLst>
          </p:cNvPr>
          <p:cNvSpPr>
            <a:spLocks noGrp="1"/>
          </p:cNvSpPr>
          <p:nvPr>
            <p:ph type="subTitle" idx="1"/>
          </p:nvPr>
        </p:nvSpPr>
        <p:spPr>
          <a:xfrm>
            <a:off x="731805" y="3429003"/>
            <a:ext cx="10728331" cy="1077467"/>
          </a:xfrm>
        </p:spPr>
        <p:txBody>
          <a:bodyPr>
            <a:normAutofit/>
          </a:bodyPr>
          <a:lstStyle>
            <a:lvl1pPr marL="0" indent="0" algn="ctr">
              <a:buNone/>
              <a:defRPr sz="2000" b="0" i="0">
                <a:solidFill>
                  <a:schemeClr val="tx1"/>
                </a:solidFill>
                <a:latin typeface="Raleway" panose="020B0003030101060003"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l-NL"/>
              <a:t>Klikken om de ondertitelstijl van het model te bewerken</a:t>
            </a:r>
            <a:endParaRPr lang="nl-NL" dirty="0"/>
          </a:p>
        </p:txBody>
      </p:sp>
      <p:grpSp>
        <p:nvGrpSpPr>
          <p:cNvPr id="4" name="Groep 3">
            <a:extLst>
              <a:ext uri="{FF2B5EF4-FFF2-40B4-BE49-F238E27FC236}">
                <a16:creationId xmlns:a16="http://schemas.microsoft.com/office/drawing/2014/main" id="{099FE020-8877-6D45-A934-D8726AA34155}"/>
              </a:ext>
            </a:extLst>
          </p:cNvPr>
          <p:cNvGrpSpPr/>
          <p:nvPr/>
        </p:nvGrpSpPr>
        <p:grpSpPr>
          <a:xfrm>
            <a:off x="690274" y="188915"/>
            <a:ext cx="3766410" cy="1077467"/>
            <a:chOff x="731838" y="188913"/>
            <a:chExt cx="3766409" cy="1077467"/>
          </a:xfrm>
        </p:grpSpPr>
        <p:pic>
          <p:nvPicPr>
            <p:cNvPr id="9" name="Afbeelding 8">
              <a:extLst>
                <a:ext uri="{FF2B5EF4-FFF2-40B4-BE49-F238E27FC236}">
                  <a16:creationId xmlns:a16="http://schemas.microsoft.com/office/drawing/2014/main" id="{14EE49A6-3982-ED42-943A-78DA85DEBD87}"/>
                </a:ext>
              </a:extLst>
            </p:cNvPr>
            <p:cNvPicPr>
              <a:picLocks noChangeAspect="1"/>
            </p:cNvPicPr>
            <p:nvPr/>
          </p:nvPicPr>
          <p:blipFill rotWithShape="1">
            <a:blip r:embed="rId2"/>
            <a:srcRect l="17980" t="15880" r="17982" b="15353"/>
            <a:stretch/>
          </p:blipFill>
          <p:spPr>
            <a:xfrm>
              <a:off x="731838" y="188913"/>
              <a:ext cx="709035" cy="1077467"/>
            </a:xfrm>
            <a:prstGeom prst="rect">
              <a:avLst/>
            </a:prstGeom>
          </p:spPr>
        </p:pic>
        <p:sp>
          <p:nvSpPr>
            <p:cNvPr id="10" name="Tekstvak 9">
              <a:extLst>
                <a:ext uri="{FF2B5EF4-FFF2-40B4-BE49-F238E27FC236}">
                  <a16:creationId xmlns:a16="http://schemas.microsoft.com/office/drawing/2014/main" id="{BEAEFC5F-1A3C-9C47-BA0C-49D0AF511B5D}"/>
                </a:ext>
              </a:extLst>
            </p:cNvPr>
            <p:cNvSpPr txBox="1"/>
            <p:nvPr/>
          </p:nvSpPr>
          <p:spPr>
            <a:xfrm>
              <a:off x="1440873" y="746894"/>
              <a:ext cx="3057374" cy="307777"/>
            </a:xfrm>
            <a:prstGeom prst="rect">
              <a:avLst/>
            </a:prstGeom>
            <a:noFill/>
          </p:spPr>
          <p:txBody>
            <a:bodyPr wrap="none" rtlCol="0">
              <a:spAutoFit/>
            </a:bodyPr>
            <a:lstStyle/>
            <a:p>
              <a:r>
                <a:rPr lang="nl-NL" sz="1400" spc="400" dirty="0" err="1">
                  <a:solidFill>
                    <a:schemeClr val="accent1"/>
                  </a:solidFill>
                  <a:latin typeface="Tahoma" panose="020B0604030504040204" pitchFamily="34" charset="0"/>
                  <a:ea typeface="Tahoma" panose="020B0604030504040204" pitchFamily="34" charset="0"/>
                  <a:cs typeface="Tahoma" panose="020B0604030504040204" pitchFamily="34" charset="0"/>
                </a:rPr>
                <a:t>Sustainable</a:t>
              </a:r>
              <a:r>
                <a:rPr lang="nl-NL" sz="1400" spc="400"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nl-NL" sz="1400" spc="400" dirty="0" err="1">
                  <a:solidFill>
                    <a:schemeClr val="accent1"/>
                  </a:solidFill>
                  <a:latin typeface="Tahoma" panose="020B0604030504040204" pitchFamily="34" charset="0"/>
                  <a:ea typeface="Tahoma" panose="020B0604030504040204" pitchFamily="34" charset="0"/>
                  <a:cs typeface="Tahoma" panose="020B0604030504040204" pitchFamily="34" charset="0"/>
                </a:rPr>
                <a:t>Strategies</a:t>
              </a:r>
              <a:endParaRPr lang="nl-NL" sz="1400" spc="4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grpSp>
      <p:sp>
        <p:nvSpPr>
          <p:cNvPr id="13" name="Tijdelijke aanduiding voor tekst 12">
            <a:extLst>
              <a:ext uri="{FF2B5EF4-FFF2-40B4-BE49-F238E27FC236}">
                <a16:creationId xmlns:a16="http://schemas.microsoft.com/office/drawing/2014/main" id="{FF9B4B7E-BCDD-5048-AEB9-C1E4C20ABD4C}"/>
              </a:ext>
            </a:extLst>
          </p:cNvPr>
          <p:cNvSpPr>
            <a:spLocks noGrp="1"/>
          </p:cNvSpPr>
          <p:nvPr>
            <p:ph type="body" sz="quarter" idx="10" hasCustomPrompt="1"/>
          </p:nvPr>
        </p:nvSpPr>
        <p:spPr>
          <a:xfrm>
            <a:off x="695326" y="6308726"/>
            <a:ext cx="10801351" cy="360363"/>
          </a:xfrm>
        </p:spPr>
        <p:txBody>
          <a:bodyPr anchor="ctr">
            <a:normAutofit/>
          </a:bodyPr>
          <a:lstStyle>
            <a:lvl1pPr marL="12700" indent="0">
              <a:buNone/>
              <a:defRPr sz="1600">
                <a:solidFill>
                  <a:schemeClr val="bg2">
                    <a:lumMod val="90000"/>
                  </a:schemeClr>
                </a:solidFill>
              </a:defRPr>
            </a:lvl1pPr>
          </a:lstStyle>
          <a:p>
            <a:pPr lvl="0"/>
            <a:r>
              <a:rPr lang="nl-NL" dirty="0"/>
              <a:t>Klikken om bijeenkomst en datum te bewerken</a:t>
            </a:r>
          </a:p>
        </p:txBody>
      </p:sp>
      <p:sp>
        <p:nvSpPr>
          <p:cNvPr id="15" name="Tijdelijke aanduiding voor tekst 14">
            <a:extLst>
              <a:ext uri="{FF2B5EF4-FFF2-40B4-BE49-F238E27FC236}">
                <a16:creationId xmlns:a16="http://schemas.microsoft.com/office/drawing/2014/main" id="{0D9E72EA-5CE8-BC48-B64B-175CCC6CF0B3}"/>
              </a:ext>
            </a:extLst>
          </p:cNvPr>
          <p:cNvSpPr>
            <a:spLocks noGrp="1"/>
          </p:cNvSpPr>
          <p:nvPr>
            <p:ph type="body" sz="quarter" idx="11" hasCustomPrompt="1"/>
          </p:nvPr>
        </p:nvSpPr>
        <p:spPr>
          <a:xfrm>
            <a:off x="731804" y="4506469"/>
            <a:ext cx="10728331" cy="398892"/>
          </a:xfrm>
        </p:spPr>
        <p:txBody>
          <a:bodyPr vert="horz" lIns="91440" tIns="45720" rIns="91440" bIns="45720" rtlCol="0">
            <a:spAutoFit/>
          </a:bodyPr>
          <a:lstStyle>
            <a:lvl1pPr marL="0" indent="0" algn="ctr">
              <a:buNone/>
              <a:defRPr lang="nl-NL" sz="2000" b="0" i="0" smtClean="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a:defRPr lang="nl-NL" smtClean="0"/>
            </a:lvl2pPr>
            <a:lvl3pPr>
              <a:defRPr lang="nl-NL" sz="1800" smtClean="0"/>
            </a:lvl3pPr>
            <a:lvl4pPr>
              <a:defRPr lang="nl-NL" sz="1600" smtClean="0"/>
            </a:lvl4pPr>
            <a:lvl5pPr>
              <a:defRPr lang="nl-NL" sz="1600"/>
            </a:lvl5pPr>
          </a:lstStyle>
          <a:p>
            <a:pPr marL="342900" lvl="0" indent="-342900" algn="ctr"/>
            <a:r>
              <a:rPr lang="nl-NL" dirty="0"/>
              <a:t>Klikken om een auteur toe te voegen</a:t>
            </a:r>
          </a:p>
        </p:txBody>
      </p:sp>
    </p:spTree>
    <p:extLst>
      <p:ext uri="{BB962C8B-B14F-4D97-AF65-F5344CB8AC3E}">
        <p14:creationId xmlns:p14="http://schemas.microsoft.com/office/powerpoint/2010/main" val="398806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B6923-8141-3944-8EB0-D2F32D0F2DB8}"/>
              </a:ext>
            </a:extLst>
          </p:cNvPr>
          <p:cNvSpPr>
            <a:spLocks noGrp="1"/>
          </p:cNvSpPr>
          <p:nvPr>
            <p:ph type="title"/>
          </p:nvPr>
        </p:nvSpPr>
        <p:spPr>
          <a:xfrm>
            <a:off x="695326" y="1412876"/>
            <a:ext cx="10801351" cy="2016125"/>
          </a:xfrm>
        </p:spPr>
        <p:txBody>
          <a:bodyPr anchor="b">
            <a:normAutofit/>
          </a:bodyPr>
          <a:lstStyle>
            <a:lvl1pPr algn="ctr">
              <a:defRPr lang="nl-NL" sz="4800" b="1" i="0" kern="1200" cap="all" baseline="0" dirty="0">
                <a:solidFill>
                  <a:schemeClr val="accent2"/>
                </a:solidFill>
                <a:latin typeface="Raleway-Heavy" panose="020B0003030101060003" pitchFamily="34" charset="0"/>
                <a:ea typeface="Tahoma" panose="020B0604030504040204" pitchFamily="34" charset="0"/>
                <a:cs typeface="Tahoma" panose="020B0604030504040204" pitchFamily="34" charset="0"/>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DF16993A-3B5D-C040-AC4D-6B014CBC4D46}"/>
              </a:ext>
            </a:extLst>
          </p:cNvPr>
          <p:cNvSpPr>
            <a:spLocks noGrp="1"/>
          </p:cNvSpPr>
          <p:nvPr>
            <p:ph type="body" idx="1"/>
          </p:nvPr>
        </p:nvSpPr>
        <p:spPr>
          <a:xfrm>
            <a:off x="695326" y="3429002"/>
            <a:ext cx="10801349" cy="2874963"/>
          </a:xfrm>
        </p:spPr>
        <p:txBody>
          <a:bodyPr/>
          <a:lstStyle>
            <a:lvl1pPr marL="0" indent="0" algn="ctr">
              <a:buNone/>
              <a:defRPr lang="nl-NL" sz="2400" b="0" i="0" kern="1200" dirty="0">
                <a:solidFill>
                  <a:schemeClr val="tx1"/>
                </a:solidFill>
                <a:latin typeface="Raleway" panose="020B0003030101060003" pitchFamily="34" charset="0"/>
                <a:ea typeface="Tahoma" panose="020B0604030504040204" pitchFamily="34" charset="0"/>
                <a:cs typeface="Tahoma" panose="020B060403050404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657DFE-C256-0046-ADA2-23E70DD5AB0E}"/>
              </a:ext>
            </a:extLst>
          </p:cNvPr>
          <p:cNvSpPr>
            <a:spLocks noGrp="1"/>
          </p:cNvSpPr>
          <p:nvPr>
            <p:ph type="dt" sz="half" idx="10"/>
          </p:nvPr>
        </p:nvSpPr>
        <p:spPr/>
        <p:txBody>
          <a:bodyPr/>
          <a:lstStyle/>
          <a:p>
            <a:fld id="{A104B262-95F9-B74F-9BE5-626CF83CC9E7}" type="datetimeFigureOut">
              <a:rPr lang="en-GB" smtClean="0"/>
              <a:t>09/06/2026</a:t>
            </a:fld>
            <a:endParaRPr lang="en-GB"/>
          </a:p>
        </p:txBody>
      </p:sp>
      <p:sp>
        <p:nvSpPr>
          <p:cNvPr id="5" name="Tijdelijke aanduiding voor voettekst 4">
            <a:extLst>
              <a:ext uri="{FF2B5EF4-FFF2-40B4-BE49-F238E27FC236}">
                <a16:creationId xmlns:a16="http://schemas.microsoft.com/office/drawing/2014/main" id="{D7D83D2A-DB1B-914F-B853-2F0B08732C7F}"/>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B9828404-0E83-2E49-B1DA-69EE694C85C8}"/>
              </a:ext>
            </a:extLst>
          </p:cNvPr>
          <p:cNvSpPr>
            <a:spLocks noGrp="1"/>
          </p:cNvSpPr>
          <p:nvPr>
            <p:ph type="sldNum" sz="quarter" idx="12"/>
          </p:nvPr>
        </p:nvSpPr>
        <p:spPr/>
        <p:txBody>
          <a:bodyPr/>
          <a:lstStyle/>
          <a:p>
            <a:fld id="{9015A17E-4E42-F548-9A1E-44C158B4B002}" type="slidenum">
              <a:rPr lang="en-GB" smtClean="0"/>
              <a:t>‹nr.›</a:t>
            </a:fld>
            <a:endParaRPr lang="en-GB"/>
          </a:p>
        </p:txBody>
      </p:sp>
    </p:spTree>
    <p:extLst>
      <p:ext uri="{BB962C8B-B14F-4D97-AF65-F5344CB8AC3E}">
        <p14:creationId xmlns:p14="http://schemas.microsoft.com/office/powerpoint/2010/main" val="141969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82AB27A-9F42-A04A-9E4C-FE505E50754B}"/>
              </a:ext>
            </a:extLst>
          </p:cNvPr>
          <p:cNvSpPr>
            <a:spLocks noGrp="1"/>
          </p:cNvSpPr>
          <p:nvPr>
            <p:ph sz="half" idx="1"/>
          </p:nvPr>
        </p:nvSpPr>
        <p:spPr>
          <a:xfrm>
            <a:off x="731805" y="1413163"/>
            <a:ext cx="5003833" cy="48907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351716AF-0DF1-5D49-BA45-4E8A252C3D15}"/>
              </a:ext>
            </a:extLst>
          </p:cNvPr>
          <p:cNvSpPr>
            <a:spLocks noGrp="1"/>
          </p:cNvSpPr>
          <p:nvPr>
            <p:ph sz="half" idx="2"/>
          </p:nvPr>
        </p:nvSpPr>
        <p:spPr>
          <a:xfrm>
            <a:off x="6419850" y="1413163"/>
            <a:ext cx="5078413" cy="4890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97DACF98-0777-DF45-BD19-C8AA99CC2BAB}"/>
              </a:ext>
            </a:extLst>
          </p:cNvPr>
          <p:cNvSpPr>
            <a:spLocks noGrp="1"/>
          </p:cNvSpPr>
          <p:nvPr>
            <p:ph type="dt" sz="half" idx="10"/>
          </p:nvPr>
        </p:nvSpPr>
        <p:spPr/>
        <p:txBody>
          <a:bodyPr/>
          <a:lstStyle/>
          <a:p>
            <a:fld id="{A104B262-95F9-B74F-9BE5-626CF83CC9E7}" type="datetimeFigureOut">
              <a:rPr lang="en-GB" smtClean="0"/>
              <a:t>09/06/2026</a:t>
            </a:fld>
            <a:endParaRPr lang="en-GB"/>
          </a:p>
        </p:txBody>
      </p:sp>
      <p:sp>
        <p:nvSpPr>
          <p:cNvPr id="6" name="Tijdelijke aanduiding voor voettekst 5">
            <a:extLst>
              <a:ext uri="{FF2B5EF4-FFF2-40B4-BE49-F238E27FC236}">
                <a16:creationId xmlns:a16="http://schemas.microsoft.com/office/drawing/2014/main" id="{84E5E77A-758B-2F40-AA08-10FA00EC90D4}"/>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9C58BF41-DDD7-A641-9DB3-A0BB43547D8C}"/>
              </a:ext>
            </a:extLst>
          </p:cNvPr>
          <p:cNvSpPr>
            <a:spLocks noGrp="1"/>
          </p:cNvSpPr>
          <p:nvPr>
            <p:ph type="sldNum" sz="quarter" idx="12"/>
          </p:nvPr>
        </p:nvSpPr>
        <p:spPr/>
        <p:txBody>
          <a:bodyPr/>
          <a:lstStyle/>
          <a:p>
            <a:fld id="{9015A17E-4E42-F548-9A1E-44C158B4B002}" type="slidenum">
              <a:rPr lang="en-GB" smtClean="0"/>
              <a:t>‹nr.›</a:t>
            </a:fld>
            <a:endParaRPr lang="en-GB"/>
          </a:p>
        </p:txBody>
      </p:sp>
      <p:sp>
        <p:nvSpPr>
          <p:cNvPr id="9" name="Tijdelijke aanduiding voor tekst 9">
            <a:extLst>
              <a:ext uri="{FF2B5EF4-FFF2-40B4-BE49-F238E27FC236}">
                <a16:creationId xmlns:a16="http://schemas.microsoft.com/office/drawing/2014/main" id="{39AE5451-7F0A-BF48-B00C-DE2A58FB0503}"/>
              </a:ext>
            </a:extLst>
          </p:cNvPr>
          <p:cNvSpPr>
            <a:spLocks noGrp="1"/>
          </p:cNvSpPr>
          <p:nvPr>
            <p:ph type="body" sz="quarter" idx="13" hasCustomPrompt="1"/>
          </p:nvPr>
        </p:nvSpPr>
        <p:spPr>
          <a:xfrm>
            <a:off x="731807" y="547830"/>
            <a:ext cx="10728332" cy="726789"/>
          </a:xfrm>
        </p:spPr>
        <p:txBody>
          <a:bodyPr tIns="0" bIns="0">
            <a:normAutofit/>
          </a:bodyPr>
          <a:lstStyle>
            <a:lvl1pPr marL="0" indent="0">
              <a:lnSpc>
                <a:spcPct val="110000"/>
              </a:lnSpc>
              <a:spcBef>
                <a:spcPts val="0"/>
              </a:spcBef>
              <a:buNone/>
              <a:defRPr sz="2000">
                <a:solidFill>
                  <a:schemeClr val="tx2">
                    <a:lumMod val="75000"/>
                    <a:lumOff val="25000"/>
                  </a:schemeClr>
                </a:solidFill>
                <a:latin typeface="Avenir Book" panose="02000503020000020003" pitchFamily="2" charset="0"/>
              </a:defRPr>
            </a:lvl1pPr>
          </a:lstStyle>
          <a:p>
            <a:pPr lvl="0"/>
            <a:r>
              <a:rPr lang="nl-NL" dirty="0"/>
              <a:t>Klik om stijl te bewerken</a:t>
            </a:r>
          </a:p>
        </p:txBody>
      </p:sp>
      <p:sp>
        <p:nvSpPr>
          <p:cNvPr id="10" name="Tijdelijke aanduiding voor titel 1">
            <a:extLst>
              <a:ext uri="{FF2B5EF4-FFF2-40B4-BE49-F238E27FC236}">
                <a16:creationId xmlns:a16="http://schemas.microsoft.com/office/drawing/2014/main" id="{5E3362D8-928D-774D-AAB1-ED57B905AF0C}"/>
              </a:ext>
            </a:extLst>
          </p:cNvPr>
          <p:cNvSpPr>
            <a:spLocks noGrp="1"/>
          </p:cNvSpPr>
          <p:nvPr>
            <p:ph type="title"/>
          </p:nvPr>
        </p:nvSpPr>
        <p:spPr>
          <a:xfrm>
            <a:off x="731823" y="194747"/>
            <a:ext cx="10728324" cy="353085"/>
          </a:xfrm>
          <a:prstGeom prst="rect">
            <a:avLst/>
          </a:prstGeom>
        </p:spPr>
        <p:txBody>
          <a:bodyPr vert="horz" lIns="91440" tIns="0" rIns="91440" bIns="0" rtlCol="0" anchor="b">
            <a:normAutofit/>
          </a:bodyPr>
          <a:lstStyle/>
          <a:p>
            <a:r>
              <a:rPr lang="nl-NL"/>
              <a:t>Klik om stijl te bewerken</a:t>
            </a:r>
            <a:endParaRPr lang="nl-NL" dirty="0"/>
          </a:p>
        </p:txBody>
      </p:sp>
    </p:spTree>
    <p:extLst>
      <p:ext uri="{BB962C8B-B14F-4D97-AF65-F5344CB8AC3E}">
        <p14:creationId xmlns:p14="http://schemas.microsoft.com/office/powerpoint/2010/main" val="92231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7" name="Tijdelijke aanduiding voor datum 6">
            <a:extLst>
              <a:ext uri="{FF2B5EF4-FFF2-40B4-BE49-F238E27FC236}">
                <a16:creationId xmlns:a16="http://schemas.microsoft.com/office/drawing/2014/main" id="{46D320CF-D793-9A4B-96BA-C2D6F3BAAFA6}"/>
              </a:ext>
            </a:extLst>
          </p:cNvPr>
          <p:cNvSpPr>
            <a:spLocks noGrp="1"/>
          </p:cNvSpPr>
          <p:nvPr>
            <p:ph type="dt" sz="half" idx="10"/>
          </p:nvPr>
        </p:nvSpPr>
        <p:spPr/>
        <p:txBody>
          <a:bodyPr/>
          <a:lstStyle/>
          <a:p>
            <a:fld id="{A104B262-95F9-B74F-9BE5-626CF83CC9E7}" type="datetimeFigureOut">
              <a:rPr lang="en-GB" smtClean="0"/>
              <a:t>09/06/2026</a:t>
            </a:fld>
            <a:endParaRPr lang="en-GB"/>
          </a:p>
        </p:txBody>
      </p:sp>
      <p:sp>
        <p:nvSpPr>
          <p:cNvPr id="8" name="Tijdelijke aanduiding voor voettekst 7">
            <a:extLst>
              <a:ext uri="{FF2B5EF4-FFF2-40B4-BE49-F238E27FC236}">
                <a16:creationId xmlns:a16="http://schemas.microsoft.com/office/drawing/2014/main" id="{67AAD605-C62A-CF4F-84DB-E436E08FCF4C}"/>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EA6B2B80-D8F4-094A-A10C-7CFD7E217776}"/>
              </a:ext>
            </a:extLst>
          </p:cNvPr>
          <p:cNvSpPr>
            <a:spLocks noGrp="1"/>
          </p:cNvSpPr>
          <p:nvPr>
            <p:ph type="sldNum" sz="quarter" idx="12"/>
          </p:nvPr>
        </p:nvSpPr>
        <p:spPr/>
        <p:txBody>
          <a:bodyPr/>
          <a:lstStyle/>
          <a:p>
            <a:fld id="{9015A17E-4E42-F548-9A1E-44C158B4B002}" type="slidenum">
              <a:rPr lang="en-GB" smtClean="0"/>
              <a:t>‹nr.›</a:t>
            </a:fld>
            <a:endParaRPr lang="en-GB"/>
          </a:p>
        </p:txBody>
      </p:sp>
      <p:sp>
        <p:nvSpPr>
          <p:cNvPr id="10" name="Tijdelijke aanduiding voor tekst 9">
            <a:extLst>
              <a:ext uri="{FF2B5EF4-FFF2-40B4-BE49-F238E27FC236}">
                <a16:creationId xmlns:a16="http://schemas.microsoft.com/office/drawing/2014/main" id="{BC742398-387E-D548-8C8B-7839A9FC871D}"/>
              </a:ext>
            </a:extLst>
          </p:cNvPr>
          <p:cNvSpPr>
            <a:spLocks noGrp="1"/>
          </p:cNvSpPr>
          <p:nvPr>
            <p:ph type="body" sz="quarter" idx="13" hasCustomPrompt="1"/>
          </p:nvPr>
        </p:nvSpPr>
        <p:spPr>
          <a:xfrm>
            <a:off x="731807" y="547830"/>
            <a:ext cx="10728332" cy="726789"/>
          </a:xfrm>
        </p:spPr>
        <p:txBody>
          <a:bodyPr tIns="0" bIns="0">
            <a:normAutofit/>
          </a:bodyPr>
          <a:lstStyle>
            <a:lvl1pPr marL="0" indent="0">
              <a:lnSpc>
                <a:spcPct val="110000"/>
              </a:lnSpc>
              <a:spcBef>
                <a:spcPts val="0"/>
              </a:spcBef>
              <a:buNone/>
              <a:defRPr sz="2000">
                <a:solidFill>
                  <a:schemeClr val="tx2">
                    <a:lumMod val="75000"/>
                    <a:lumOff val="25000"/>
                  </a:schemeClr>
                </a:solidFill>
                <a:latin typeface="Avenir Book" panose="02000503020000020003" pitchFamily="2" charset="0"/>
              </a:defRPr>
            </a:lvl1pPr>
          </a:lstStyle>
          <a:p>
            <a:pPr lvl="0"/>
            <a:r>
              <a:rPr lang="nl-NL" dirty="0"/>
              <a:t>Klik om stijl te bewerken</a:t>
            </a:r>
          </a:p>
        </p:txBody>
      </p:sp>
      <p:sp>
        <p:nvSpPr>
          <p:cNvPr id="11" name="Tijdelijke aanduiding voor titel 1">
            <a:extLst>
              <a:ext uri="{FF2B5EF4-FFF2-40B4-BE49-F238E27FC236}">
                <a16:creationId xmlns:a16="http://schemas.microsoft.com/office/drawing/2014/main" id="{C264125A-710E-294D-A4C9-1BA56655C011}"/>
              </a:ext>
            </a:extLst>
          </p:cNvPr>
          <p:cNvSpPr>
            <a:spLocks noGrp="1"/>
          </p:cNvSpPr>
          <p:nvPr>
            <p:ph type="title"/>
          </p:nvPr>
        </p:nvSpPr>
        <p:spPr>
          <a:xfrm>
            <a:off x="731823" y="194747"/>
            <a:ext cx="10728324" cy="353085"/>
          </a:xfrm>
          <a:prstGeom prst="rect">
            <a:avLst/>
          </a:prstGeom>
        </p:spPr>
        <p:txBody>
          <a:bodyPr vert="horz" lIns="91440" tIns="0" rIns="91440" bIns="0" rtlCol="0" anchor="b">
            <a:normAutofit/>
          </a:bodyPr>
          <a:lstStyle/>
          <a:p>
            <a:r>
              <a:rPr lang="nl-NL"/>
              <a:t>Klik om stijl te bewerken</a:t>
            </a:r>
            <a:endParaRPr lang="nl-NL" dirty="0"/>
          </a:p>
        </p:txBody>
      </p:sp>
      <p:sp>
        <p:nvSpPr>
          <p:cNvPr id="12" name="Tijdelijke aanduiding voor inhoud 2">
            <a:extLst>
              <a:ext uri="{FF2B5EF4-FFF2-40B4-BE49-F238E27FC236}">
                <a16:creationId xmlns:a16="http://schemas.microsoft.com/office/drawing/2014/main" id="{84E34F85-DA00-8C4E-8F60-FA3E29675CD8}"/>
              </a:ext>
            </a:extLst>
          </p:cNvPr>
          <p:cNvSpPr>
            <a:spLocks noGrp="1"/>
          </p:cNvSpPr>
          <p:nvPr>
            <p:ph sz="half" idx="1"/>
          </p:nvPr>
        </p:nvSpPr>
        <p:spPr>
          <a:xfrm>
            <a:off x="731805" y="2129125"/>
            <a:ext cx="5003833" cy="41748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inhoud 3">
            <a:extLst>
              <a:ext uri="{FF2B5EF4-FFF2-40B4-BE49-F238E27FC236}">
                <a16:creationId xmlns:a16="http://schemas.microsoft.com/office/drawing/2014/main" id="{7341334C-E956-8742-A28C-55FEADCF0F0E}"/>
              </a:ext>
            </a:extLst>
          </p:cNvPr>
          <p:cNvSpPr>
            <a:spLocks noGrp="1"/>
          </p:cNvSpPr>
          <p:nvPr>
            <p:ph sz="half" idx="2"/>
          </p:nvPr>
        </p:nvSpPr>
        <p:spPr>
          <a:xfrm>
            <a:off x="6425067" y="2129125"/>
            <a:ext cx="5073196" cy="41748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tekst 14">
            <a:extLst>
              <a:ext uri="{FF2B5EF4-FFF2-40B4-BE49-F238E27FC236}">
                <a16:creationId xmlns:a16="http://schemas.microsoft.com/office/drawing/2014/main" id="{A8C7FFF1-3C48-C841-B91B-C1DB93782B04}"/>
              </a:ext>
            </a:extLst>
          </p:cNvPr>
          <p:cNvSpPr>
            <a:spLocks noGrp="1"/>
          </p:cNvSpPr>
          <p:nvPr>
            <p:ph type="body" sz="quarter" idx="14"/>
          </p:nvPr>
        </p:nvSpPr>
        <p:spPr>
          <a:xfrm>
            <a:off x="731805" y="1413608"/>
            <a:ext cx="5003833" cy="737446"/>
          </a:xfrm>
        </p:spPr>
        <p:txBody>
          <a:bodyPr anchor="ctr">
            <a:spAutoFit/>
          </a:bodyPr>
          <a:lstStyle>
            <a:lvl1pPr marL="12700" indent="0">
              <a:buNone/>
              <a:defRPr b="1"/>
            </a:lvl1pPr>
          </a:lstStyle>
          <a:p>
            <a:pPr lvl="0"/>
            <a:r>
              <a:rPr lang="nl-NL"/>
              <a:t>Klikken om de tekststijl van het model te bewerken</a:t>
            </a:r>
          </a:p>
        </p:txBody>
      </p:sp>
      <p:sp>
        <p:nvSpPr>
          <p:cNvPr id="16" name="Tijdelijke aanduiding voor tekst 14">
            <a:extLst>
              <a:ext uri="{FF2B5EF4-FFF2-40B4-BE49-F238E27FC236}">
                <a16:creationId xmlns:a16="http://schemas.microsoft.com/office/drawing/2014/main" id="{2B552C02-03DF-8248-A9F0-057D91C9AFB9}"/>
              </a:ext>
            </a:extLst>
          </p:cNvPr>
          <p:cNvSpPr>
            <a:spLocks noGrp="1"/>
          </p:cNvSpPr>
          <p:nvPr>
            <p:ph type="body" sz="quarter" idx="15"/>
          </p:nvPr>
        </p:nvSpPr>
        <p:spPr>
          <a:xfrm>
            <a:off x="6425067" y="1400042"/>
            <a:ext cx="5073196" cy="737446"/>
          </a:xfrm>
        </p:spPr>
        <p:txBody>
          <a:bodyPr anchor="ctr">
            <a:spAutoFit/>
          </a:bodyPr>
          <a:lstStyle>
            <a:lvl1pPr marL="12700" indent="0">
              <a:buNone/>
              <a:defRPr b="1"/>
            </a:lvl1pPr>
          </a:lstStyle>
          <a:p>
            <a:pPr lvl="0"/>
            <a:r>
              <a:rPr lang="nl-NL"/>
              <a:t>Klikken om de tekststijl van het model te bewerken</a:t>
            </a:r>
          </a:p>
        </p:txBody>
      </p:sp>
    </p:spTree>
    <p:extLst>
      <p:ext uri="{BB962C8B-B14F-4D97-AF65-F5344CB8AC3E}">
        <p14:creationId xmlns:p14="http://schemas.microsoft.com/office/powerpoint/2010/main" val="1243181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D58C4037-CDA8-574C-AF8D-71864E3E4682}"/>
              </a:ext>
            </a:extLst>
          </p:cNvPr>
          <p:cNvSpPr>
            <a:spLocks noGrp="1"/>
          </p:cNvSpPr>
          <p:nvPr>
            <p:ph type="dt" sz="half" idx="10"/>
          </p:nvPr>
        </p:nvSpPr>
        <p:spPr/>
        <p:txBody>
          <a:bodyPr/>
          <a:lstStyle/>
          <a:p>
            <a:fld id="{A104B262-95F9-B74F-9BE5-626CF83CC9E7}" type="datetimeFigureOut">
              <a:rPr lang="en-GB" smtClean="0"/>
              <a:t>09/06/2026</a:t>
            </a:fld>
            <a:endParaRPr lang="en-GB"/>
          </a:p>
        </p:txBody>
      </p:sp>
      <p:sp>
        <p:nvSpPr>
          <p:cNvPr id="4" name="Tijdelijke aanduiding voor voettekst 3">
            <a:extLst>
              <a:ext uri="{FF2B5EF4-FFF2-40B4-BE49-F238E27FC236}">
                <a16:creationId xmlns:a16="http://schemas.microsoft.com/office/drawing/2014/main" id="{EFCAE402-C87F-4E44-A8D3-4EE20CFE7124}"/>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BB6DDF6D-7963-424D-88A3-9B1ED376FCB6}"/>
              </a:ext>
            </a:extLst>
          </p:cNvPr>
          <p:cNvSpPr>
            <a:spLocks noGrp="1"/>
          </p:cNvSpPr>
          <p:nvPr>
            <p:ph type="sldNum" sz="quarter" idx="12"/>
          </p:nvPr>
        </p:nvSpPr>
        <p:spPr/>
        <p:txBody>
          <a:bodyPr/>
          <a:lstStyle/>
          <a:p>
            <a:fld id="{9015A17E-4E42-F548-9A1E-44C158B4B002}" type="slidenum">
              <a:rPr lang="en-GB" smtClean="0"/>
              <a:t>‹nr.›</a:t>
            </a:fld>
            <a:endParaRPr lang="en-GB"/>
          </a:p>
        </p:txBody>
      </p:sp>
      <p:sp>
        <p:nvSpPr>
          <p:cNvPr id="6" name="Tijdelijke aanduiding voor tekst 9">
            <a:extLst>
              <a:ext uri="{FF2B5EF4-FFF2-40B4-BE49-F238E27FC236}">
                <a16:creationId xmlns:a16="http://schemas.microsoft.com/office/drawing/2014/main" id="{0264B9A0-22D2-104B-BF1C-D4D6B557DEC3}"/>
              </a:ext>
            </a:extLst>
          </p:cNvPr>
          <p:cNvSpPr>
            <a:spLocks noGrp="1"/>
          </p:cNvSpPr>
          <p:nvPr>
            <p:ph type="body" sz="quarter" idx="13" hasCustomPrompt="1"/>
          </p:nvPr>
        </p:nvSpPr>
        <p:spPr>
          <a:xfrm>
            <a:off x="731807" y="547830"/>
            <a:ext cx="10728332" cy="726789"/>
          </a:xfrm>
        </p:spPr>
        <p:txBody>
          <a:bodyPr tIns="0" bIns="0">
            <a:normAutofit/>
          </a:bodyPr>
          <a:lstStyle>
            <a:lvl1pPr marL="0" indent="0">
              <a:lnSpc>
                <a:spcPct val="110000"/>
              </a:lnSpc>
              <a:spcBef>
                <a:spcPts val="0"/>
              </a:spcBef>
              <a:buNone/>
              <a:defRPr sz="2000">
                <a:solidFill>
                  <a:schemeClr val="tx2">
                    <a:lumMod val="75000"/>
                    <a:lumOff val="25000"/>
                  </a:schemeClr>
                </a:solidFill>
                <a:latin typeface="Avenir Book" panose="02000503020000020003" pitchFamily="2" charset="0"/>
              </a:defRPr>
            </a:lvl1pPr>
          </a:lstStyle>
          <a:p>
            <a:pPr lvl="0"/>
            <a:r>
              <a:rPr lang="nl-NL" dirty="0"/>
              <a:t>Klik om stijl te bewerken</a:t>
            </a:r>
          </a:p>
        </p:txBody>
      </p:sp>
      <p:sp>
        <p:nvSpPr>
          <p:cNvPr id="7" name="Tijdelijke aanduiding voor titel 1">
            <a:extLst>
              <a:ext uri="{FF2B5EF4-FFF2-40B4-BE49-F238E27FC236}">
                <a16:creationId xmlns:a16="http://schemas.microsoft.com/office/drawing/2014/main" id="{273325AA-8E65-B84F-BFC1-35F17B8787AB}"/>
              </a:ext>
            </a:extLst>
          </p:cNvPr>
          <p:cNvSpPr>
            <a:spLocks noGrp="1"/>
          </p:cNvSpPr>
          <p:nvPr>
            <p:ph type="title"/>
          </p:nvPr>
        </p:nvSpPr>
        <p:spPr>
          <a:xfrm>
            <a:off x="731823" y="194747"/>
            <a:ext cx="10728324" cy="353085"/>
          </a:xfrm>
          <a:prstGeom prst="rect">
            <a:avLst/>
          </a:prstGeom>
        </p:spPr>
        <p:txBody>
          <a:bodyPr vert="horz" lIns="91440" tIns="0" rIns="91440" bIns="0" rtlCol="0" anchor="b">
            <a:normAutofit/>
          </a:bodyPr>
          <a:lstStyle/>
          <a:p>
            <a:r>
              <a:rPr lang="nl-NL"/>
              <a:t>Klik om stijl te bewerken</a:t>
            </a:r>
            <a:endParaRPr lang="nl-NL" dirty="0"/>
          </a:p>
        </p:txBody>
      </p:sp>
    </p:spTree>
    <p:extLst>
      <p:ext uri="{BB962C8B-B14F-4D97-AF65-F5344CB8AC3E}">
        <p14:creationId xmlns:p14="http://schemas.microsoft.com/office/powerpoint/2010/main" val="1378525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3A60A85-C9FD-BE43-A568-A31F93CED8C4}"/>
              </a:ext>
            </a:extLst>
          </p:cNvPr>
          <p:cNvSpPr>
            <a:spLocks noGrp="1"/>
          </p:cNvSpPr>
          <p:nvPr>
            <p:ph type="dt" sz="half" idx="10"/>
          </p:nvPr>
        </p:nvSpPr>
        <p:spPr/>
        <p:txBody>
          <a:bodyPr/>
          <a:lstStyle/>
          <a:p>
            <a:fld id="{A104B262-95F9-B74F-9BE5-626CF83CC9E7}" type="datetimeFigureOut">
              <a:rPr lang="en-GB" smtClean="0"/>
              <a:t>09/06/2026</a:t>
            </a:fld>
            <a:endParaRPr lang="en-GB"/>
          </a:p>
        </p:txBody>
      </p:sp>
      <p:sp>
        <p:nvSpPr>
          <p:cNvPr id="3" name="Tijdelijke aanduiding voor voettekst 2">
            <a:extLst>
              <a:ext uri="{FF2B5EF4-FFF2-40B4-BE49-F238E27FC236}">
                <a16:creationId xmlns:a16="http://schemas.microsoft.com/office/drawing/2014/main" id="{A8DE0AAE-0A27-D04F-99BA-004EC94AB45B}"/>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F2A71F0C-1D0A-B143-AFA1-8AB3F73B19FB}"/>
              </a:ext>
            </a:extLst>
          </p:cNvPr>
          <p:cNvSpPr>
            <a:spLocks noGrp="1"/>
          </p:cNvSpPr>
          <p:nvPr>
            <p:ph type="sldNum" sz="quarter" idx="12"/>
          </p:nvPr>
        </p:nvSpPr>
        <p:spPr/>
        <p:txBody>
          <a:bodyPr/>
          <a:lstStyle/>
          <a:p>
            <a:fld id="{9015A17E-4E42-F548-9A1E-44C158B4B002}" type="slidenum">
              <a:rPr lang="en-GB" smtClean="0"/>
              <a:t>‹nr.›</a:t>
            </a:fld>
            <a:endParaRPr lang="en-GB"/>
          </a:p>
        </p:txBody>
      </p:sp>
    </p:spTree>
    <p:extLst>
      <p:ext uri="{BB962C8B-B14F-4D97-AF65-F5344CB8AC3E}">
        <p14:creationId xmlns:p14="http://schemas.microsoft.com/office/powerpoint/2010/main" val="79965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eeldvullende foto - Titel boven">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0AE7F811-185B-CE46-AFCB-5BDC01238258}"/>
              </a:ext>
            </a:extLst>
          </p:cNvPr>
          <p:cNvSpPr>
            <a:spLocks noGrp="1"/>
          </p:cNvSpPr>
          <p:nvPr>
            <p:ph type="pic" sz="quarter" idx="10"/>
          </p:nvPr>
        </p:nvSpPr>
        <p:spPr>
          <a:xfrm>
            <a:off x="0" y="0"/>
            <a:ext cx="12192000" cy="6858000"/>
          </a:xfrm>
        </p:spPr>
        <p:txBody>
          <a:bodyPr anchor="ctr"/>
          <a:lstStyle>
            <a:lvl1pPr marL="12700" indent="0" algn="ctr">
              <a:buNone/>
              <a:defRPr/>
            </a:lvl1pPr>
          </a:lstStyle>
          <a:p>
            <a:r>
              <a:rPr lang="nl-NL"/>
              <a:t>Klik op het pictogram als u een afbeelding wilt toevoegen</a:t>
            </a:r>
            <a:endParaRPr lang="nl-NL" dirty="0"/>
          </a:p>
        </p:txBody>
      </p:sp>
      <p:sp>
        <p:nvSpPr>
          <p:cNvPr id="10" name="Tekstvak 9">
            <a:extLst>
              <a:ext uri="{FF2B5EF4-FFF2-40B4-BE49-F238E27FC236}">
                <a16:creationId xmlns:a16="http://schemas.microsoft.com/office/drawing/2014/main" id="{F593742E-35E2-D44A-A04D-2CEB57B89750}"/>
              </a:ext>
            </a:extLst>
          </p:cNvPr>
          <p:cNvSpPr txBox="1"/>
          <p:nvPr/>
        </p:nvSpPr>
        <p:spPr>
          <a:xfrm>
            <a:off x="695325" y="8455949"/>
            <a:ext cx="5003800" cy="214611"/>
          </a:xfrm>
          <a:prstGeom prst="rect">
            <a:avLst/>
          </a:prstGeom>
          <a:noFill/>
        </p:spPr>
        <p:txBody>
          <a:bodyPr wrap="square" lIns="0" tIns="0" rIns="0" bIns="0" rtlCol="0">
            <a:spAutoFit/>
          </a:bodyPr>
          <a:lstStyle/>
          <a:p>
            <a:pPr>
              <a:lnSpc>
                <a:spcPct val="110000"/>
              </a:lnSpc>
              <a:spcAft>
                <a:spcPts val="600"/>
              </a:spcAft>
            </a:pPr>
            <a:r>
              <a:rPr lang="nl-NL" sz="1400" dirty="0">
                <a:solidFill>
                  <a:srgbClr val="DAE6E6"/>
                </a:solidFill>
                <a:latin typeface="Tahoma" panose="020B0604030504040204" pitchFamily="34" charset="0"/>
                <a:ea typeface="Tahoma" panose="020B0604030504040204" pitchFamily="34" charset="0"/>
                <a:cs typeface="Tahoma" panose="020B0604030504040204" pitchFamily="34" charset="0"/>
              </a:rPr>
              <a:t>Foto </a:t>
            </a:r>
            <a:r>
              <a:rPr lang="nl-NL" sz="1400" dirty="0" err="1">
                <a:solidFill>
                  <a:srgbClr val="DAE6E6"/>
                </a:solidFill>
                <a:latin typeface="Tahoma" panose="020B0604030504040204" pitchFamily="34" charset="0"/>
                <a:ea typeface="Tahoma" panose="020B0604030504040204" pitchFamily="34" charset="0"/>
                <a:cs typeface="Tahoma" panose="020B0604030504040204" pitchFamily="34" charset="0"/>
              </a:rPr>
              <a:t>credits</a:t>
            </a:r>
            <a:endParaRPr lang="nl-NL" sz="1400" dirty="0">
              <a:solidFill>
                <a:srgbClr val="DAE6E6"/>
              </a:solidFill>
              <a:latin typeface="Tahoma" panose="020B0604030504040204" pitchFamily="34" charset="0"/>
              <a:ea typeface="Tahoma" panose="020B0604030504040204" pitchFamily="34" charset="0"/>
              <a:cs typeface="Tahoma" panose="020B0604030504040204" pitchFamily="34" charset="0"/>
            </a:endParaRPr>
          </a:p>
        </p:txBody>
      </p:sp>
      <p:sp>
        <p:nvSpPr>
          <p:cNvPr id="2" name="Titel 1">
            <a:extLst>
              <a:ext uri="{FF2B5EF4-FFF2-40B4-BE49-F238E27FC236}">
                <a16:creationId xmlns:a16="http://schemas.microsoft.com/office/drawing/2014/main" id="{CC888D3B-3AE6-004B-A7D8-0AFE12B6383D}"/>
              </a:ext>
            </a:extLst>
          </p:cNvPr>
          <p:cNvSpPr>
            <a:spLocks noGrp="1"/>
          </p:cNvSpPr>
          <p:nvPr>
            <p:ph type="title"/>
          </p:nvPr>
        </p:nvSpPr>
        <p:spPr>
          <a:xfrm>
            <a:off x="695326" y="194745"/>
            <a:ext cx="10801351" cy="877672"/>
          </a:xfrm>
          <a:solidFill>
            <a:schemeClr val="accent2">
              <a:alpha val="60000"/>
            </a:schemeClr>
          </a:solidFill>
        </p:spPr>
        <p:txBody>
          <a:bodyPr wrap="square" lIns="90000" tIns="360000" rIns="90000" bIns="180000" anchor="t">
            <a:spAutoFit/>
          </a:bodyPr>
          <a:lstStyle>
            <a:lvl1pPr marL="0" algn="ctr" defTabSz="914377" rtl="0" eaLnBrk="1" latinLnBrk="0" hangingPunct="1">
              <a:defRPr lang="nl-NL" sz="2400" b="1" kern="1200" cap="all" spc="300" dirty="0">
                <a:solidFill>
                  <a:schemeClr val="bg1"/>
                </a:solidFill>
                <a:latin typeface="Raleway-Heavy" panose="020B0003030101060003" pitchFamily="34" charset="0"/>
                <a:ea typeface="+mn-ea"/>
                <a:cs typeface="+mn-cs"/>
              </a:defRPr>
            </a:lvl1pPr>
          </a:lstStyle>
          <a:p>
            <a:r>
              <a:rPr lang="nl-NL"/>
              <a:t>Klik om stijl te bewerken</a:t>
            </a:r>
            <a:endParaRPr lang="nl-NL" dirty="0"/>
          </a:p>
        </p:txBody>
      </p:sp>
      <p:sp>
        <p:nvSpPr>
          <p:cNvPr id="14" name="Tijdelijke aanduiding voor tekst 13">
            <a:extLst>
              <a:ext uri="{FF2B5EF4-FFF2-40B4-BE49-F238E27FC236}">
                <a16:creationId xmlns:a16="http://schemas.microsoft.com/office/drawing/2014/main" id="{9CC41F45-CBC4-6740-B527-34DF5748B05B}"/>
              </a:ext>
            </a:extLst>
          </p:cNvPr>
          <p:cNvSpPr>
            <a:spLocks noGrp="1"/>
          </p:cNvSpPr>
          <p:nvPr>
            <p:ph type="body" sz="quarter" idx="11" hasCustomPrompt="1"/>
          </p:nvPr>
        </p:nvSpPr>
        <p:spPr>
          <a:xfrm>
            <a:off x="695326" y="5985165"/>
            <a:ext cx="10801351" cy="323561"/>
          </a:xfrm>
        </p:spPr>
        <p:txBody>
          <a:bodyPr anchor="b">
            <a:noAutofit/>
          </a:bodyPr>
          <a:lstStyle>
            <a:lvl1pPr marL="12700" indent="0">
              <a:buNone/>
              <a:defRPr sz="1200">
                <a:solidFill>
                  <a:schemeClr val="bg2"/>
                </a:solidFill>
              </a:defRPr>
            </a:lvl1pPr>
            <a:lvl2pPr marL="190500" indent="0">
              <a:buNone/>
              <a:defRPr sz="1600"/>
            </a:lvl2pPr>
            <a:lvl3pPr marL="368300" indent="0">
              <a:buNone/>
              <a:defRPr sz="1600"/>
            </a:lvl3pPr>
            <a:lvl4pPr marL="546100" indent="0">
              <a:buNone/>
              <a:defRPr sz="1600"/>
            </a:lvl4pPr>
            <a:lvl5pPr marL="722313" indent="0">
              <a:buNone/>
              <a:defRPr sz="1600"/>
            </a:lvl5pPr>
          </a:lstStyle>
          <a:p>
            <a:pPr lvl="0"/>
            <a:r>
              <a:rPr lang="nl-NL" dirty="0"/>
              <a:t>Foto </a:t>
            </a:r>
            <a:r>
              <a:rPr lang="nl-NL" dirty="0" err="1"/>
              <a:t>credits</a:t>
            </a:r>
            <a:endParaRPr lang="nl-NL" dirty="0"/>
          </a:p>
        </p:txBody>
      </p:sp>
      <p:sp>
        <p:nvSpPr>
          <p:cNvPr id="15" name="Tijdelijke aanduiding voor datum 14">
            <a:extLst>
              <a:ext uri="{FF2B5EF4-FFF2-40B4-BE49-F238E27FC236}">
                <a16:creationId xmlns:a16="http://schemas.microsoft.com/office/drawing/2014/main" id="{3E54BC73-C64F-954C-98B2-3E95640A062D}"/>
              </a:ext>
            </a:extLst>
          </p:cNvPr>
          <p:cNvSpPr>
            <a:spLocks noGrp="1"/>
          </p:cNvSpPr>
          <p:nvPr>
            <p:ph type="dt" sz="half" idx="12"/>
          </p:nvPr>
        </p:nvSpPr>
        <p:spPr/>
        <p:txBody>
          <a:bodyPr/>
          <a:lstStyle/>
          <a:p>
            <a:fld id="{A104B262-95F9-B74F-9BE5-626CF83CC9E7}" type="datetimeFigureOut">
              <a:rPr lang="en-GB" smtClean="0"/>
              <a:t>09/06/2026</a:t>
            </a:fld>
            <a:endParaRPr lang="en-GB"/>
          </a:p>
        </p:txBody>
      </p:sp>
      <p:sp>
        <p:nvSpPr>
          <p:cNvPr id="16" name="Tijdelijke aanduiding voor voettekst 15">
            <a:extLst>
              <a:ext uri="{FF2B5EF4-FFF2-40B4-BE49-F238E27FC236}">
                <a16:creationId xmlns:a16="http://schemas.microsoft.com/office/drawing/2014/main" id="{619D0D9D-70F0-8146-8FAC-ECDC5419D038}"/>
              </a:ext>
            </a:extLst>
          </p:cNvPr>
          <p:cNvSpPr>
            <a:spLocks noGrp="1"/>
          </p:cNvSpPr>
          <p:nvPr>
            <p:ph type="ftr" sz="quarter" idx="13"/>
          </p:nvPr>
        </p:nvSpPr>
        <p:spPr/>
        <p:txBody>
          <a:bodyPr/>
          <a:lstStyle/>
          <a:p>
            <a:endParaRPr lang="en-GB"/>
          </a:p>
        </p:txBody>
      </p:sp>
      <p:sp>
        <p:nvSpPr>
          <p:cNvPr id="17" name="Tijdelijke aanduiding voor dianummer 16">
            <a:extLst>
              <a:ext uri="{FF2B5EF4-FFF2-40B4-BE49-F238E27FC236}">
                <a16:creationId xmlns:a16="http://schemas.microsoft.com/office/drawing/2014/main" id="{9C95FBCD-5639-174D-90C3-5FCED59E8FC0}"/>
              </a:ext>
            </a:extLst>
          </p:cNvPr>
          <p:cNvSpPr>
            <a:spLocks noGrp="1"/>
          </p:cNvSpPr>
          <p:nvPr>
            <p:ph type="sldNum" sz="quarter" idx="14"/>
          </p:nvPr>
        </p:nvSpPr>
        <p:spPr/>
        <p:txBody>
          <a:bodyPr/>
          <a:lstStyle/>
          <a:p>
            <a:fld id="{9015A17E-4E42-F548-9A1E-44C158B4B002}" type="slidenum">
              <a:rPr lang="en-GB" smtClean="0"/>
              <a:t>‹nr.›</a:t>
            </a:fld>
            <a:endParaRPr lang="en-GB"/>
          </a:p>
        </p:txBody>
      </p:sp>
    </p:spTree>
    <p:extLst>
      <p:ext uri="{BB962C8B-B14F-4D97-AF65-F5344CB8AC3E}">
        <p14:creationId xmlns:p14="http://schemas.microsoft.com/office/powerpoint/2010/main" val="63188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eeldvullende foto - Titel onder">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0AE7F811-185B-CE46-AFCB-5BDC01238258}"/>
              </a:ext>
            </a:extLst>
          </p:cNvPr>
          <p:cNvSpPr>
            <a:spLocks noGrp="1"/>
          </p:cNvSpPr>
          <p:nvPr>
            <p:ph type="pic" sz="quarter" idx="10"/>
          </p:nvPr>
        </p:nvSpPr>
        <p:spPr>
          <a:xfrm>
            <a:off x="0" y="0"/>
            <a:ext cx="12192000" cy="6858000"/>
          </a:xfrm>
        </p:spPr>
        <p:txBody>
          <a:bodyPr anchor="ctr"/>
          <a:lstStyle>
            <a:lvl1pPr marL="12700" indent="0" algn="ctr">
              <a:buNone/>
              <a:defRPr/>
            </a:lvl1pPr>
          </a:lstStyle>
          <a:p>
            <a:r>
              <a:rPr lang="nl-NL"/>
              <a:t>Klik op het pictogram als u een afbeelding wilt toevoegen</a:t>
            </a:r>
            <a:endParaRPr lang="nl-NL" dirty="0"/>
          </a:p>
        </p:txBody>
      </p:sp>
      <p:sp>
        <p:nvSpPr>
          <p:cNvPr id="10" name="Tekstvak 9">
            <a:extLst>
              <a:ext uri="{FF2B5EF4-FFF2-40B4-BE49-F238E27FC236}">
                <a16:creationId xmlns:a16="http://schemas.microsoft.com/office/drawing/2014/main" id="{F593742E-35E2-D44A-A04D-2CEB57B89750}"/>
              </a:ext>
            </a:extLst>
          </p:cNvPr>
          <p:cNvSpPr txBox="1"/>
          <p:nvPr/>
        </p:nvSpPr>
        <p:spPr>
          <a:xfrm>
            <a:off x="695325" y="8455949"/>
            <a:ext cx="5003800" cy="214611"/>
          </a:xfrm>
          <a:prstGeom prst="rect">
            <a:avLst/>
          </a:prstGeom>
          <a:noFill/>
        </p:spPr>
        <p:txBody>
          <a:bodyPr wrap="square" lIns="0" tIns="0" rIns="0" bIns="0" rtlCol="0">
            <a:spAutoFit/>
          </a:bodyPr>
          <a:lstStyle/>
          <a:p>
            <a:pPr>
              <a:lnSpc>
                <a:spcPct val="110000"/>
              </a:lnSpc>
              <a:spcAft>
                <a:spcPts val="600"/>
              </a:spcAft>
            </a:pPr>
            <a:r>
              <a:rPr lang="nl-NL" sz="1400" dirty="0">
                <a:solidFill>
                  <a:srgbClr val="DAE6E6"/>
                </a:solidFill>
                <a:latin typeface="Tahoma" panose="020B0604030504040204" pitchFamily="34" charset="0"/>
                <a:ea typeface="Tahoma" panose="020B0604030504040204" pitchFamily="34" charset="0"/>
                <a:cs typeface="Tahoma" panose="020B0604030504040204" pitchFamily="34" charset="0"/>
              </a:rPr>
              <a:t>Foto </a:t>
            </a:r>
            <a:r>
              <a:rPr lang="nl-NL" sz="1400" dirty="0" err="1">
                <a:solidFill>
                  <a:srgbClr val="DAE6E6"/>
                </a:solidFill>
                <a:latin typeface="Tahoma" panose="020B0604030504040204" pitchFamily="34" charset="0"/>
                <a:ea typeface="Tahoma" panose="020B0604030504040204" pitchFamily="34" charset="0"/>
                <a:cs typeface="Tahoma" panose="020B0604030504040204" pitchFamily="34" charset="0"/>
              </a:rPr>
              <a:t>credits</a:t>
            </a:r>
            <a:endParaRPr lang="nl-NL" sz="1400" dirty="0">
              <a:solidFill>
                <a:srgbClr val="DAE6E6"/>
              </a:solidFill>
              <a:latin typeface="Tahoma" panose="020B0604030504040204" pitchFamily="34" charset="0"/>
              <a:ea typeface="Tahoma" panose="020B0604030504040204" pitchFamily="34" charset="0"/>
              <a:cs typeface="Tahoma" panose="020B0604030504040204" pitchFamily="34" charset="0"/>
            </a:endParaRPr>
          </a:p>
        </p:txBody>
      </p:sp>
      <p:sp>
        <p:nvSpPr>
          <p:cNvPr id="2" name="Titel 1">
            <a:extLst>
              <a:ext uri="{FF2B5EF4-FFF2-40B4-BE49-F238E27FC236}">
                <a16:creationId xmlns:a16="http://schemas.microsoft.com/office/drawing/2014/main" id="{CC888D3B-3AE6-004B-A7D8-0AFE12B6383D}"/>
              </a:ext>
            </a:extLst>
          </p:cNvPr>
          <p:cNvSpPr>
            <a:spLocks noGrp="1"/>
          </p:cNvSpPr>
          <p:nvPr>
            <p:ph type="title"/>
          </p:nvPr>
        </p:nvSpPr>
        <p:spPr>
          <a:xfrm>
            <a:off x="695326" y="5066154"/>
            <a:ext cx="10801351" cy="877672"/>
          </a:xfrm>
          <a:solidFill>
            <a:schemeClr val="accent2">
              <a:alpha val="60000"/>
            </a:schemeClr>
          </a:solidFill>
        </p:spPr>
        <p:txBody>
          <a:bodyPr wrap="square" lIns="90000" tIns="360000" rIns="90000" bIns="180000" anchor="t">
            <a:spAutoFit/>
          </a:bodyPr>
          <a:lstStyle>
            <a:lvl1pPr marL="0" algn="ctr" defTabSz="914377" rtl="0" eaLnBrk="1" latinLnBrk="0" hangingPunct="1">
              <a:defRPr lang="nl-NL" sz="2400" b="1" kern="1200" cap="all" spc="300" dirty="0">
                <a:solidFill>
                  <a:schemeClr val="bg1"/>
                </a:solidFill>
                <a:latin typeface="Raleway-Heavy" panose="020B0003030101060003" pitchFamily="34" charset="0"/>
                <a:ea typeface="+mn-ea"/>
                <a:cs typeface="+mn-cs"/>
              </a:defRPr>
            </a:lvl1pPr>
          </a:lstStyle>
          <a:p>
            <a:r>
              <a:rPr lang="nl-NL"/>
              <a:t>Klik om stijl te bewerken</a:t>
            </a:r>
            <a:endParaRPr lang="nl-NL" dirty="0"/>
          </a:p>
        </p:txBody>
      </p:sp>
      <p:sp>
        <p:nvSpPr>
          <p:cNvPr id="14" name="Tijdelijke aanduiding voor tekst 13">
            <a:extLst>
              <a:ext uri="{FF2B5EF4-FFF2-40B4-BE49-F238E27FC236}">
                <a16:creationId xmlns:a16="http://schemas.microsoft.com/office/drawing/2014/main" id="{9CC41F45-CBC4-6740-B527-34DF5748B05B}"/>
              </a:ext>
            </a:extLst>
          </p:cNvPr>
          <p:cNvSpPr>
            <a:spLocks noGrp="1"/>
          </p:cNvSpPr>
          <p:nvPr>
            <p:ph type="body" sz="quarter" idx="11" hasCustomPrompt="1"/>
          </p:nvPr>
        </p:nvSpPr>
        <p:spPr>
          <a:xfrm>
            <a:off x="695326" y="5985165"/>
            <a:ext cx="10801351" cy="323561"/>
          </a:xfrm>
        </p:spPr>
        <p:txBody>
          <a:bodyPr anchor="b">
            <a:noAutofit/>
          </a:bodyPr>
          <a:lstStyle>
            <a:lvl1pPr marL="12700" indent="0">
              <a:buNone/>
              <a:defRPr sz="1200">
                <a:solidFill>
                  <a:schemeClr val="bg2"/>
                </a:solidFill>
              </a:defRPr>
            </a:lvl1pPr>
            <a:lvl2pPr marL="190500" indent="0">
              <a:buNone/>
              <a:defRPr sz="1600"/>
            </a:lvl2pPr>
            <a:lvl3pPr marL="368300" indent="0">
              <a:buNone/>
              <a:defRPr sz="1600"/>
            </a:lvl3pPr>
            <a:lvl4pPr marL="546100" indent="0">
              <a:buNone/>
              <a:defRPr sz="1600"/>
            </a:lvl4pPr>
            <a:lvl5pPr marL="722313" indent="0">
              <a:buNone/>
              <a:defRPr sz="1600"/>
            </a:lvl5pPr>
          </a:lstStyle>
          <a:p>
            <a:pPr lvl="0"/>
            <a:r>
              <a:rPr lang="nl-NL" dirty="0"/>
              <a:t>Foto </a:t>
            </a:r>
            <a:r>
              <a:rPr lang="nl-NL" dirty="0" err="1"/>
              <a:t>credits</a:t>
            </a:r>
            <a:endParaRPr lang="nl-NL" dirty="0"/>
          </a:p>
        </p:txBody>
      </p:sp>
      <p:sp>
        <p:nvSpPr>
          <p:cNvPr id="15" name="Tijdelijke aanduiding voor datum 14">
            <a:extLst>
              <a:ext uri="{FF2B5EF4-FFF2-40B4-BE49-F238E27FC236}">
                <a16:creationId xmlns:a16="http://schemas.microsoft.com/office/drawing/2014/main" id="{3E54BC73-C64F-954C-98B2-3E95640A062D}"/>
              </a:ext>
            </a:extLst>
          </p:cNvPr>
          <p:cNvSpPr>
            <a:spLocks noGrp="1"/>
          </p:cNvSpPr>
          <p:nvPr>
            <p:ph type="dt" sz="half" idx="12"/>
          </p:nvPr>
        </p:nvSpPr>
        <p:spPr/>
        <p:txBody>
          <a:bodyPr/>
          <a:lstStyle/>
          <a:p>
            <a:fld id="{A104B262-95F9-B74F-9BE5-626CF83CC9E7}" type="datetimeFigureOut">
              <a:rPr lang="en-GB" smtClean="0"/>
              <a:t>09/06/2026</a:t>
            </a:fld>
            <a:endParaRPr lang="en-GB"/>
          </a:p>
        </p:txBody>
      </p:sp>
      <p:sp>
        <p:nvSpPr>
          <p:cNvPr id="16" name="Tijdelijke aanduiding voor voettekst 15">
            <a:extLst>
              <a:ext uri="{FF2B5EF4-FFF2-40B4-BE49-F238E27FC236}">
                <a16:creationId xmlns:a16="http://schemas.microsoft.com/office/drawing/2014/main" id="{619D0D9D-70F0-8146-8FAC-ECDC5419D038}"/>
              </a:ext>
            </a:extLst>
          </p:cNvPr>
          <p:cNvSpPr>
            <a:spLocks noGrp="1"/>
          </p:cNvSpPr>
          <p:nvPr>
            <p:ph type="ftr" sz="quarter" idx="13"/>
          </p:nvPr>
        </p:nvSpPr>
        <p:spPr/>
        <p:txBody>
          <a:bodyPr/>
          <a:lstStyle/>
          <a:p>
            <a:endParaRPr lang="en-GB"/>
          </a:p>
        </p:txBody>
      </p:sp>
      <p:sp>
        <p:nvSpPr>
          <p:cNvPr id="17" name="Tijdelijke aanduiding voor dianummer 16">
            <a:extLst>
              <a:ext uri="{FF2B5EF4-FFF2-40B4-BE49-F238E27FC236}">
                <a16:creationId xmlns:a16="http://schemas.microsoft.com/office/drawing/2014/main" id="{9C95FBCD-5639-174D-90C3-5FCED59E8FC0}"/>
              </a:ext>
            </a:extLst>
          </p:cNvPr>
          <p:cNvSpPr>
            <a:spLocks noGrp="1"/>
          </p:cNvSpPr>
          <p:nvPr>
            <p:ph type="sldNum" sz="quarter" idx="14"/>
          </p:nvPr>
        </p:nvSpPr>
        <p:spPr/>
        <p:txBody>
          <a:bodyPr/>
          <a:lstStyle/>
          <a:p>
            <a:fld id="{9015A17E-4E42-F548-9A1E-44C158B4B002}" type="slidenum">
              <a:rPr lang="en-GB" smtClean="0"/>
              <a:t>‹nr.›</a:t>
            </a:fld>
            <a:endParaRPr lang="en-GB"/>
          </a:p>
        </p:txBody>
      </p:sp>
    </p:spTree>
    <p:extLst>
      <p:ext uri="{BB962C8B-B14F-4D97-AF65-F5344CB8AC3E}">
        <p14:creationId xmlns:p14="http://schemas.microsoft.com/office/powerpoint/2010/main" val="2841538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ggende foto - bijschrift links">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EC4DDBD-AB9E-D64D-8BB2-BFC6005940D8}"/>
              </a:ext>
            </a:extLst>
          </p:cNvPr>
          <p:cNvSpPr/>
          <p:nvPr/>
        </p:nvSpPr>
        <p:spPr>
          <a:xfrm>
            <a:off x="1" y="0"/>
            <a:ext cx="307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latin typeface="Tahoma" panose="020B0604030504040204" pitchFamily="34" charset="0"/>
              <a:ea typeface="Tahoma" panose="020B0604030504040204" pitchFamily="34" charset="0"/>
              <a:cs typeface="Tahoma" panose="020B0604030504040204" pitchFamily="34" charset="0"/>
            </a:endParaRPr>
          </a:p>
        </p:txBody>
      </p:sp>
      <p:sp>
        <p:nvSpPr>
          <p:cNvPr id="2" name="Titel 1">
            <a:extLst>
              <a:ext uri="{FF2B5EF4-FFF2-40B4-BE49-F238E27FC236}">
                <a16:creationId xmlns:a16="http://schemas.microsoft.com/office/drawing/2014/main" id="{70FA9848-B425-CD4B-B178-6E5D70549A0E}"/>
              </a:ext>
            </a:extLst>
          </p:cNvPr>
          <p:cNvSpPr>
            <a:spLocks noGrp="1"/>
          </p:cNvSpPr>
          <p:nvPr>
            <p:ph type="title" hasCustomPrompt="1"/>
          </p:nvPr>
        </p:nvSpPr>
        <p:spPr>
          <a:xfrm>
            <a:off x="731839" y="627360"/>
            <a:ext cx="2341360" cy="743791"/>
          </a:xfrm>
        </p:spPr>
        <p:txBody>
          <a:bodyPr rIns="360000">
            <a:normAutofit/>
          </a:bodyPr>
          <a:lstStyle>
            <a:lvl1pPr>
              <a:defRPr sz="2400" spc="300" baseline="0">
                <a:solidFill>
                  <a:schemeClr val="bg1"/>
                </a:solidFill>
              </a:defRPr>
            </a:lvl1pPr>
          </a:lstStyle>
          <a:p>
            <a:r>
              <a:rPr lang="nl-NL" dirty="0"/>
              <a:t>Titel</a:t>
            </a:r>
          </a:p>
        </p:txBody>
      </p:sp>
      <p:sp>
        <p:nvSpPr>
          <p:cNvPr id="10" name="Tijdelijke aanduiding voor tekst 9">
            <a:extLst>
              <a:ext uri="{FF2B5EF4-FFF2-40B4-BE49-F238E27FC236}">
                <a16:creationId xmlns:a16="http://schemas.microsoft.com/office/drawing/2014/main" id="{2D3DDB5F-4ED7-6B42-83E7-243DD8EF0050}"/>
              </a:ext>
            </a:extLst>
          </p:cNvPr>
          <p:cNvSpPr>
            <a:spLocks noGrp="1"/>
          </p:cNvSpPr>
          <p:nvPr>
            <p:ph type="body" sz="quarter" idx="10" hasCustomPrompt="1"/>
          </p:nvPr>
        </p:nvSpPr>
        <p:spPr>
          <a:xfrm>
            <a:off x="731839" y="1462873"/>
            <a:ext cx="2341360" cy="306559"/>
          </a:xfrm>
          <a:noFill/>
        </p:spPr>
        <p:txBody>
          <a:bodyPr wrap="square" tIns="0" rIns="360000" bIns="0" rtlCol="0">
            <a:spAutoFit/>
          </a:bodyPr>
          <a:lstStyle>
            <a:lvl1pPr marL="0" indent="0">
              <a:buNone/>
              <a:defRPr lang="nl-NL" smtClean="0">
                <a:solidFill>
                  <a:schemeClr val="bg1"/>
                </a:solidFill>
              </a:defRPr>
            </a:lvl1pPr>
            <a:lvl2pPr>
              <a:defRPr lang="nl-NL" sz="1800" smtClean="0">
                <a:latin typeface="+mn-lt"/>
                <a:ea typeface="+mn-ea"/>
                <a:cs typeface="+mn-cs"/>
              </a:defRPr>
            </a:lvl2pPr>
            <a:lvl3pPr>
              <a:defRPr lang="nl-NL" sz="1800" smtClean="0">
                <a:latin typeface="+mn-lt"/>
                <a:ea typeface="+mn-ea"/>
                <a:cs typeface="+mn-cs"/>
              </a:defRPr>
            </a:lvl3pPr>
            <a:lvl4pPr>
              <a:defRPr lang="nl-NL" sz="1800" smtClean="0">
                <a:latin typeface="+mn-lt"/>
                <a:ea typeface="+mn-ea"/>
                <a:cs typeface="+mn-cs"/>
              </a:defRPr>
            </a:lvl4pPr>
            <a:lvl5pPr>
              <a:defRPr lang="nl-NL" sz="1800">
                <a:latin typeface="+mn-lt"/>
                <a:ea typeface="+mn-ea"/>
                <a:cs typeface="+mn-cs"/>
              </a:defRPr>
            </a:lvl5pPr>
          </a:lstStyle>
          <a:p>
            <a:pPr marL="0" lvl="0" defTabSz="914377">
              <a:spcAft>
                <a:spcPts val="600"/>
              </a:spcAft>
            </a:pPr>
            <a:r>
              <a:rPr lang="nl-NL" dirty="0"/>
              <a:t>Bijschrift</a:t>
            </a:r>
          </a:p>
        </p:txBody>
      </p:sp>
      <p:sp>
        <p:nvSpPr>
          <p:cNvPr id="15" name="Tijdelijke aanduiding voor afbeelding 14">
            <a:extLst>
              <a:ext uri="{FF2B5EF4-FFF2-40B4-BE49-F238E27FC236}">
                <a16:creationId xmlns:a16="http://schemas.microsoft.com/office/drawing/2014/main" id="{D556F3CB-1F69-8F46-9EC2-D711C99ABD54}"/>
              </a:ext>
            </a:extLst>
          </p:cNvPr>
          <p:cNvSpPr>
            <a:spLocks noGrp="1"/>
          </p:cNvSpPr>
          <p:nvPr>
            <p:ph type="pic" sz="quarter" idx="11" hasCustomPrompt="1"/>
          </p:nvPr>
        </p:nvSpPr>
        <p:spPr>
          <a:xfrm>
            <a:off x="3073200" y="0"/>
            <a:ext cx="9118800" cy="6840000"/>
          </a:xfrm>
        </p:spPr>
        <p:txBody>
          <a:bodyPr anchor="ctr"/>
          <a:lstStyle>
            <a:lvl1pPr marL="12700" indent="0" algn="ctr">
              <a:buNone/>
              <a:defRPr/>
            </a:lvl1pPr>
          </a:lstStyle>
          <a:p>
            <a:r>
              <a:rPr lang="nl-NL" dirty="0"/>
              <a:t>Afbeelding</a:t>
            </a:r>
          </a:p>
        </p:txBody>
      </p:sp>
      <p:sp>
        <p:nvSpPr>
          <p:cNvPr id="3" name="Tijdelijke aanduiding voor datum 2">
            <a:extLst>
              <a:ext uri="{FF2B5EF4-FFF2-40B4-BE49-F238E27FC236}">
                <a16:creationId xmlns:a16="http://schemas.microsoft.com/office/drawing/2014/main" id="{EBFC4302-3B10-3047-8C2F-80DF0DBCDD11}"/>
              </a:ext>
            </a:extLst>
          </p:cNvPr>
          <p:cNvSpPr>
            <a:spLocks noGrp="1"/>
          </p:cNvSpPr>
          <p:nvPr>
            <p:ph type="dt" sz="half" idx="12"/>
          </p:nvPr>
        </p:nvSpPr>
        <p:spPr/>
        <p:txBody>
          <a:bodyPr/>
          <a:lstStyle/>
          <a:p>
            <a:fld id="{A104B262-95F9-B74F-9BE5-626CF83CC9E7}" type="datetimeFigureOut">
              <a:rPr lang="en-GB" smtClean="0"/>
              <a:t>09/06/2026</a:t>
            </a:fld>
            <a:endParaRPr lang="en-GB"/>
          </a:p>
        </p:txBody>
      </p:sp>
      <p:sp>
        <p:nvSpPr>
          <p:cNvPr id="4" name="Tijdelijke aanduiding voor voettekst 3">
            <a:extLst>
              <a:ext uri="{FF2B5EF4-FFF2-40B4-BE49-F238E27FC236}">
                <a16:creationId xmlns:a16="http://schemas.microsoft.com/office/drawing/2014/main" id="{B34EEBB1-E263-BF44-898B-14CB8F8207E3}"/>
              </a:ext>
            </a:extLst>
          </p:cNvPr>
          <p:cNvSpPr>
            <a:spLocks noGrp="1"/>
          </p:cNvSpPr>
          <p:nvPr>
            <p:ph type="ftr" sz="quarter" idx="13"/>
          </p:nvPr>
        </p:nvSpPr>
        <p:spPr/>
        <p:txBody>
          <a:bodyPr/>
          <a:lstStyle/>
          <a:p>
            <a:endParaRPr lang="en-GB"/>
          </a:p>
        </p:txBody>
      </p:sp>
      <p:sp>
        <p:nvSpPr>
          <p:cNvPr id="5" name="Tijdelijke aanduiding voor dianummer 4">
            <a:extLst>
              <a:ext uri="{FF2B5EF4-FFF2-40B4-BE49-F238E27FC236}">
                <a16:creationId xmlns:a16="http://schemas.microsoft.com/office/drawing/2014/main" id="{F7CA3905-CF65-0D40-832D-09C49B43F9BE}"/>
              </a:ext>
            </a:extLst>
          </p:cNvPr>
          <p:cNvSpPr>
            <a:spLocks noGrp="1"/>
          </p:cNvSpPr>
          <p:nvPr>
            <p:ph type="sldNum" sz="quarter" idx="14"/>
          </p:nvPr>
        </p:nvSpPr>
        <p:spPr/>
        <p:txBody>
          <a:bodyPr/>
          <a:lstStyle/>
          <a:p>
            <a:fld id="{9015A17E-4E42-F548-9A1E-44C158B4B002}" type="slidenum">
              <a:rPr lang="en-GB" smtClean="0"/>
              <a:t>‹nr.›</a:t>
            </a:fld>
            <a:endParaRPr lang="en-GB"/>
          </a:p>
        </p:txBody>
      </p:sp>
    </p:spTree>
    <p:extLst>
      <p:ext uri="{BB962C8B-B14F-4D97-AF65-F5344CB8AC3E}">
        <p14:creationId xmlns:p14="http://schemas.microsoft.com/office/powerpoint/2010/main" val="4182678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ierkante foto - bijschrift links">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EC4DDBD-AB9E-D64D-8BB2-BFC6005940D8}"/>
              </a:ext>
            </a:extLst>
          </p:cNvPr>
          <p:cNvSpPr/>
          <p:nvPr/>
        </p:nvSpPr>
        <p:spPr>
          <a:xfrm>
            <a:off x="2" y="0"/>
            <a:ext cx="535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latin typeface="Tahoma" panose="020B0604030504040204" pitchFamily="34" charset="0"/>
              <a:ea typeface="Tahoma" panose="020B0604030504040204" pitchFamily="34" charset="0"/>
              <a:cs typeface="Tahoma" panose="020B0604030504040204" pitchFamily="34" charset="0"/>
            </a:endParaRPr>
          </a:p>
        </p:txBody>
      </p:sp>
      <p:sp>
        <p:nvSpPr>
          <p:cNvPr id="2" name="Titel 1">
            <a:extLst>
              <a:ext uri="{FF2B5EF4-FFF2-40B4-BE49-F238E27FC236}">
                <a16:creationId xmlns:a16="http://schemas.microsoft.com/office/drawing/2014/main" id="{70FA9848-B425-CD4B-B178-6E5D70549A0E}"/>
              </a:ext>
            </a:extLst>
          </p:cNvPr>
          <p:cNvSpPr>
            <a:spLocks noGrp="1"/>
          </p:cNvSpPr>
          <p:nvPr>
            <p:ph type="title" hasCustomPrompt="1"/>
          </p:nvPr>
        </p:nvSpPr>
        <p:spPr>
          <a:xfrm>
            <a:off x="731839" y="627360"/>
            <a:ext cx="4574452" cy="743791"/>
          </a:xfrm>
        </p:spPr>
        <p:txBody>
          <a:bodyPr rIns="360000">
            <a:normAutofit/>
          </a:bodyPr>
          <a:lstStyle>
            <a:lvl1pPr>
              <a:defRPr sz="2400" spc="300" baseline="0">
                <a:solidFill>
                  <a:schemeClr val="bg1"/>
                </a:solidFill>
              </a:defRPr>
            </a:lvl1pPr>
          </a:lstStyle>
          <a:p>
            <a:r>
              <a:rPr lang="nl-NL" dirty="0"/>
              <a:t>Titel</a:t>
            </a:r>
          </a:p>
        </p:txBody>
      </p:sp>
      <p:sp>
        <p:nvSpPr>
          <p:cNvPr id="10" name="Tijdelijke aanduiding voor tekst 9">
            <a:extLst>
              <a:ext uri="{FF2B5EF4-FFF2-40B4-BE49-F238E27FC236}">
                <a16:creationId xmlns:a16="http://schemas.microsoft.com/office/drawing/2014/main" id="{2D3DDB5F-4ED7-6B42-83E7-243DD8EF0050}"/>
              </a:ext>
            </a:extLst>
          </p:cNvPr>
          <p:cNvSpPr>
            <a:spLocks noGrp="1"/>
          </p:cNvSpPr>
          <p:nvPr>
            <p:ph type="body" sz="quarter" idx="10" hasCustomPrompt="1"/>
          </p:nvPr>
        </p:nvSpPr>
        <p:spPr>
          <a:xfrm>
            <a:off x="731839" y="1462873"/>
            <a:ext cx="4574452" cy="306559"/>
          </a:xfrm>
          <a:noFill/>
        </p:spPr>
        <p:txBody>
          <a:bodyPr wrap="square" tIns="0" rIns="360000" bIns="0" rtlCol="0">
            <a:spAutoFit/>
          </a:bodyPr>
          <a:lstStyle>
            <a:lvl1pPr marL="0" indent="0">
              <a:buNone/>
              <a:defRPr lang="nl-NL" smtClean="0">
                <a:solidFill>
                  <a:schemeClr val="bg1"/>
                </a:solidFill>
              </a:defRPr>
            </a:lvl1pPr>
            <a:lvl2pPr>
              <a:defRPr lang="nl-NL" sz="1800" smtClean="0">
                <a:latin typeface="+mn-lt"/>
                <a:ea typeface="+mn-ea"/>
                <a:cs typeface="+mn-cs"/>
              </a:defRPr>
            </a:lvl2pPr>
            <a:lvl3pPr>
              <a:defRPr lang="nl-NL" sz="1800" smtClean="0">
                <a:latin typeface="+mn-lt"/>
                <a:ea typeface="+mn-ea"/>
                <a:cs typeface="+mn-cs"/>
              </a:defRPr>
            </a:lvl3pPr>
            <a:lvl4pPr>
              <a:defRPr lang="nl-NL" sz="1800" smtClean="0">
                <a:latin typeface="+mn-lt"/>
                <a:ea typeface="+mn-ea"/>
                <a:cs typeface="+mn-cs"/>
              </a:defRPr>
            </a:lvl4pPr>
            <a:lvl5pPr>
              <a:defRPr lang="nl-NL" sz="1800">
                <a:latin typeface="+mn-lt"/>
                <a:ea typeface="+mn-ea"/>
                <a:cs typeface="+mn-cs"/>
              </a:defRPr>
            </a:lvl5pPr>
          </a:lstStyle>
          <a:p>
            <a:pPr marL="0" lvl="0" defTabSz="914377">
              <a:spcAft>
                <a:spcPts val="600"/>
              </a:spcAft>
            </a:pPr>
            <a:r>
              <a:rPr lang="nl-NL" dirty="0"/>
              <a:t>Bijschrift</a:t>
            </a:r>
          </a:p>
        </p:txBody>
      </p:sp>
      <p:sp>
        <p:nvSpPr>
          <p:cNvPr id="15" name="Tijdelijke aanduiding voor afbeelding 14">
            <a:extLst>
              <a:ext uri="{FF2B5EF4-FFF2-40B4-BE49-F238E27FC236}">
                <a16:creationId xmlns:a16="http://schemas.microsoft.com/office/drawing/2014/main" id="{D556F3CB-1F69-8F46-9EC2-D711C99ABD54}"/>
              </a:ext>
            </a:extLst>
          </p:cNvPr>
          <p:cNvSpPr>
            <a:spLocks noGrp="1"/>
          </p:cNvSpPr>
          <p:nvPr>
            <p:ph type="pic" sz="quarter" idx="11" hasCustomPrompt="1"/>
          </p:nvPr>
        </p:nvSpPr>
        <p:spPr>
          <a:xfrm>
            <a:off x="5352000" y="0"/>
            <a:ext cx="6840000" cy="6840000"/>
          </a:xfrm>
        </p:spPr>
        <p:txBody>
          <a:bodyPr anchor="ctr"/>
          <a:lstStyle>
            <a:lvl1pPr marL="12700" indent="0" algn="ctr">
              <a:buNone/>
              <a:defRPr/>
            </a:lvl1pPr>
          </a:lstStyle>
          <a:p>
            <a:r>
              <a:rPr lang="nl-NL" dirty="0"/>
              <a:t>Afbeelding</a:t>
            </a:r>
          </a:p>
        </p:txBody>
      </p:sp>
      <p:sp>
        <p:nvSpPr>
          <p:cNvPr id="16" name="Tijdelijke aanduiding voor datum 15">
            <a:extLst>
              <a:ext uri="{FF2B5EF4-FFF2-40B4-BE49-F238E27FC236}">
                <a16:creationId xmlns:a16="http://schemas.microsoft.com/office/drawing/2014/main" id="{A1D3CE5E-88B5-7440-B528-EE6DE11C0745}"/>
              </a:ext>
            </a:extLst>
          </p:cNvPr>
          <p:cNvSpPr>
            <a:spLocks noGrp="1"/>
          </p:cNvSpPr>
          <p:nvPr>
            <p:ph type="dt" sz="half" idx="12"/>
          </p:nvPr>
        </p:nvSpPr>
        <p:spPr/>
        <p:txBody>
          <a:bodyPr/>
          <a:lstStyle/>
          <a:p>
            <a:fld id="{A104B262-95F9-B74F-9BE5-626CF83CC9E7}" type="datetimeFigureOut">
              <a:rPr lang="en-GB" smtClean="0"/>
              <a:t>09/06/2026</a:t>
            </a:fld>
            <a:endParaRPr lang="en-GB"/>
          </a:p>
        </p:txBody>
      </p:sp>
      <p:sp>
        <p:nvSpPr>
          <p:cNvPr id="17" name="Tijdelijke aanduiding voor voettekst 16">
            <a:extLst>
              <a:ext uri="{FF2B5EF4-FFF2-40B4-BE49-F238E27FC236}">
                <a16:creationId xmlns:a16="http://schemas.microsoft.com/office/drawing/2014/main" id="{92295459-4B95-E245-8C98-EAA777D4D281}"/>
              </a:ext>
            </a:extLst>
          </p:cNvPr>
          <p:cNvSpPr>
            <a:spLocks noGrp="1"/>
          </p:cNvSpPr>
          <p:nvPr>
            <p:ph type="ftr" sz="quarter" idx="13"/>
          </p:nvPr>
        </p:nvSpPr>
        <p:spPr/>
        <p:txBody>
          <a:bodyPr/>
          <a:lstStyle/>
          <a:p>
            <a:endParaRPr lang="en-GB"/>
          </a:p>
        </p:txBody>
      </p:sp>
      <p:sp>
        <p:nvSpPr>
          <p:cNvPr id="18" name="Tijdelijke aanduiding voor dianummer 17">
            <a:extLst>
              <a:ext uri="{FF2B5EF4-FFF2-40B4-BE49-F238E27FC236}">
                <a16:creationId xmlns:a16="http://schemas.microsoft.com/office/drawing/2014/main" id="{509D01B4-F590-F549-B685-F6B52B1BACC6}"/>
              </a:ext>
            </a:extLst>
          </p:cNvPr>
          <p:cNvSpPr>
            <a:spLocks noGrp="1"/>
          </p:cNvSpPr>
          <p:nvPr>
            <p:ph type="sldNum" sz="quarter" idx="14"/>
          </p:nvPr>
        </p:nvSpPr>
        <p:spPr/>
        <p:txBody>
          <a:bodyPr/>
          <a:lstStyle/>
          <a:p>
            <a:fld id="{9015A17E-4E42-F548-9A1E-44C158B4B002}" type="slidenum">
              <a:rPr lang="en-GB" smtClean="0"/>
              <a:t>‹nr.›</a:t>
            </a:fld>
            <a:endParaRPr lang="en-GB"/>
          </a:p>
        </p:txBody>
      </p:sp>
    </p:spTree>
    <p:extLst>
      <p:ext uri="{BB962C8B-B14F-4D97-AF65-F5344CB8AC3E}">
        <p14:creationId xmlns:p14="http://schemas.microsoft.com/office/powerpoint/2010/main" val="3954739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ortrait foto - bijschrift links">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EC4DDBD-AB9E-D64D-8BB2-BFC6005940D8}"/>
              </a:ext>
            </a:extLst>
          </p:cNvPr>
          <p:cNvSpPr/>
          <p:nvPr/>
        </p:nvSpPr>
        <p:spPr>
          <a:xfrm>
            <a:off x="2" y="0"/>
            <a:ext cx="706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latin typeface="Tahoma" panose="020B0604030504040204" pitchFamily="34" charset="0"/>
              <a:ea typeface="Tahoma" panose="020B0604030504040204" pitchFamily="34" charset="0"/>
              <a:cs typeface="Tahoma" panose="020B0604030504040204" pitchFamily="34" charset="0"/>
            </a:endParaRPr>
          </a:p>
        </p:txBody>
      </p:sp>
      <p:sp>
        <p:nvSpPr>
          <p:cNvPr id="2" name="Titel 1">
            <a:extLst>
              <a:ext uri="{FF2B5EF4-FFF2-40B4-BE49-F238E27FC236}">
                <a16:creationId xmlns:a16="http://schemas.microsoft.com/office/drawing/2014/main" id="{70FA9848-B425-CD4B-B178-6E5D70549A0E}"/>
              </a:ext>
            </a:extLst>
          </p:cNvPr>
          <p:cNvSpPr>
            <a:spLocks noGrp="1"/>
          </p:cNvSpPr>
          <p:nvPr>
            <p:ph type="title" hasCustomPrompt="1"/>
          </p:nvPr>
        </p:nvSpPr>
        <p:spPr>
          <a:xfrm>
            <a:off x="731839" y="627360"/>
            <a:ext cx="6330160" cy="743791"/>
          </a:xfrm>
        </p:spPr>
        <p:txBody>
          <a:bodyPr rIns="360000">
            <a:normAutofit/>
          </a:bodyPr>
          <a:lstStyle>
            <a:lvl1pPr>
              <a:defRPr sz="2400" spc="300" baseline="0">
                <a:solidFill>
                  <a:schemeClr val="bg1"/>
                </a:solidFill>
              </a:defRPr>
            </a:lvl1pPr>
          </a:lstStyle>
          <a:p>
            <a:r>
              <a:rPr lang="nl-NL" dirty="0"/>
              <a:t>Titel</a:t>
            </a:r>
          </a:p>
        </p:txBody>
      </p:sp>
      <p:sp>
        <p:nvSpPr>
          <p:cNvPr id="10" name="Tijdelijke aanduiding voor tekst 9">
            <a:extLst>
              <a:ext uri="{FF2B5EF4-FFF2-40B4-BE49-F238E27FC236}">
                <a16:creationId xmlns:a16="http://schemas.microsoft.com/office/drawing/2014/main" id="{2D3DDB5F-4ED7-6B42-83E7-243DD8EF0050}"/>
              </a:ext>
            </a:extLst>
          </p:cNvPr>
          <p:cNvSpPr>
            <a:spLocks noGrp="1"/>
          </p:cNvSpPr>
          <p:nvPr>
            <p:ph type="body" sz="quarter" idx="10" hasCustomPrompt="1"/>
          </p:nvPr>
        </p:nvSpPr>
        <p:spPr>
          <a:xfrm>
            <a:off x="731839" y="1462873"/>
            <a:ext cx="6330160" cy="306559"/>
          </a:xfrm>
          <a:noFill/>
        </p:spPr>
        <p:txBody>
          <a:bodyPr wrap="square" tIns="0" rIns="360000" bIns="0" rtlCol="0">
            <a:spAutoFit/>
          </a:bodyPr>
          <a:lstStyle>
            <a:lvl1pPr marL="0" indent="0">
              <a:buNone/>
              <a:defRPr lang="nl-NL" smtClean="0">
                <a:solidFill>
                  <a:schemeClr val="bg1"/>
                </a:solidFill>
              </a:defRPr>
            </a:lvl1pPr>
            <a:lvl2pPr>
              <a:defRPr lang="nl-NL" sz="1800" smtClean="0">
                <a:latin typeface="+mn-lt"/>
                <a:ea typeface="+mn-ea"/>
                <a:cs typeface="+mn-cs"/>
              </a:defRPr>
            </a:lvl2pPr>
            <a:lvl3pPr>
              <a:defRPr lang="nl-NL" sz="1800" smtClean="0">
                <a:latin typeface="+mn-lt"/>
                <a:ea typeface="+mn-ea"/>
                <a:cs typeface="+mn-cs"/>
              </a:defRPr>
            </a:lvl3pPr>
            <a:lvl4pPr>
              <a:defRPr lang="nl-NL" sz="1800" smtClean="0">
                <a:latin typeface="+mn-lt"/>
                <a:ea typeface="+mn-ea"/>
                <a:cs typeface="+mn-cs"/>
              </a:defRPr>
            </a:lvl4pPr>
            <a:lvl5pPr>
              <a:defRPr lang="nl-NL" sz="1800">
                <a:latin typeface="+mn-lt"/>
                <a:ea typeface="+mn-ea"/>
                <a:cs typeface="+mn-cs"/>
              </a:defRPr>
            </a:lvl5pPr>
          </a:lstStyle>
          <a:p>
            <a:pPr marL="0" lvl="0" defTabSz="914377">
              <a:spcAft>
                <a:spcPts val="600"/>
              </a:spcAft>
            </a:pPr>
            <a:r>
              <a:rPr lang="nl-NL" dirty="0"/>
              <a:t>Bijschrift</a:t>
            </a:r>
          </a:p>
        </p:txBody>
      </p:sp>
      <p:sp>
        <p:nvSpPr>
          <p:cNvPr id="15" name="Tijdelijke aanduiding voor afbeelding 14">
            <a:extLst>
              <a:ext uri="{FF2B5EF4-FFF2-40B4-BE49-F238E27FC236}">
                <a16:creationId xmlns:a16="http://schemas.microsoft.com/office/drawing/2014/main" id="{D556F3CB-1F69-8F46-9EC2-D711C99ABD54}"/>
              </a:ext>
            </a:extLst>
          </p:cNvPr>
          <p:cNvSpPr>
            <a:spLocks noGrp="1"/>
          </p:cNvSpPr>
          <p:nvPr>
            <p:ph type="pic" sz="quarter" idx="11" hasCustomPrompt="1"/>
          </p:nvPr>
        </p:nvSpPr>
        <p:spPr>
          <a:xfrm>
            <a:off x="7062000" y="0"/>
            <a:ext cx="5130000" cy="6840000"/>
          </a:xfrm>
        </p:spPr>
        <p:txBody>
          <a:bodyPr anchor="ctr"/>
          <a:lstStyle>
            <a:lvl1pPr marL="12700" indent="0" algn="ctr">
              <a:buNone/>
              <a:defRPr/>
            </a:lvl1pPr>
          </a:lstStyle>
          <a:p>
            <a:r>
              <a:rPr lang="nl-NL" dirty="0"/>
              <a:t>Afbeelding</a:t>
            </a:r>
          </a:p>
        </p:txBody>
      </p:sp>
      <p:sp>
        <p:nvSpPr>
          <p:cNvPr id="3" name="Tijdelijke aanduiding voor datum 2">
            <a:extLst>
              <a:ext uri="{FF2B5EF4-FFF2-40B4-BE49-F238E27FC236}">
                <a16:creationId xmlns:a16="http://schemas.microsoft.com/office/drawing/2014/main" id="{419DB231-9EF7-244C-8A90-6C17370C7759}"/>
              </a:ext>
            </a:extLst>
          </p:cNvPr>
          <p:cNvSpPr>
            <a:spLocks noGrp="1"/>
          </p:cNvSpPr>
          <p:nvPr>
            <p:ph type="dt" sz="half" idx="12"/>
          </p:nvPr>
        </p:nvSpPr>
        <p:spPr/>
        <p:txBody>
          <a:bodyPr/>
          <a:lstStyle/>
          <a:p>
            <a:fld id="{A104B262-95F9-B74F-9BE5-626CF83CC9E7}" type="datetimeFigureOut">
              <a:rPr lang="en-GB" smtClean="0"/>
              <a:t>09/06/2026</a:t>
            </a:fld>
            <a:endParaRPr lang="en-GB"/>
          </a:p>
        </p:txBody>
      </p:sp>
      <p:sp>
        <p:nvSpPr>
          <p:cNvPr id="4" name="Tijdelijke aanduiding voor voettekst 3">
            <a:extLst>
              <a:ext uri="{FF2B5EF4-FFF2-40B4-BE49-F238E27FC236}">
                <a16:creationId xmlns:a16="http://schemas.microsoft.com/office/drawing/2014/main" id="{B9B47690-14C6-CB43-BD31-4C88EAC55AA8}"/>
              </a:ext>
            </a:extLst>
          </p:cNvPr>
          <p:cNvSpPr>
            <a:spLocks noGrp="1"/>
          </p:cNvSpPr>
          <p:nvPr>
            <p:ph type="ftr" sz="quarter" idx="13"/>
          </p:nvPr>
        </p:nvSpPr>
        <p:spPr/>
        <p:txBody>
          <a:bodyPr/>
          <a:lstStyle/>
          <a:p>
            <a:endParaRPr lang="en-GB"/>
          </a:p>
        </p:txBody>
      </p:sp>
      <p:sp>
        <p:nvSpPr>
          <p:cNvPr id="5" name="Tijdelijke aanduiding voor dianummer 4">
            <a:extLst>
              <a:ext uri="{FF2B5EF4-FFF2-40B4-BE49-F238E27FC236}">
                <a16:creationId xmlns:a16="http://schemas.microsoft.com/office/drawing/2014/main" id="{E87DBA58-CBFA-7944-B5C3-7F54023A586A}"/>
              </a:ext>
            </a:extLst>
          </p:cNvPr>
          <p:cNvSpPr>
            <a:spLocks noGrp="1"/>
          </p:cNvSpPr>
          <p:nvPr>
            <p:ph type="sldNum" sz="quarter" idx="14"/>
          </p:nvPr>
        </p:nvSpPr>
        <p:spPr/>
        <p:txBody>
          <a:bodyPr/>
          <a:lstStyle/>
          <a:p>
            <a:fld id="{9015A17E-4E42-F548-9A1E-44C158B4B002}" type="slidenum">
              <a:rPr lang="en-GB" smtClean="0"/>
              <a:t>‹nr.›</a:t>
            </a:fld>
            <a:endParaRPr lang="en-GB"/>
          </a:p>
        </p:txBody>
      </p:sp>
    </p:spTree>
    <p:extLst>
      <p:ext uri="{BB962C8B-B14F-4D97-AF65-F5344CB8AC3E}">
        <p14:creationId xmlns:p14="http://schemas.microsoft.com/office/powerpoint/2010/main" val="27058528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grafisch">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D9BDD409-E7F2-394C-8229-ECE3499EB322}"/>
              </a:ext>
            </a:extLst>
          </p:cNvPr>
          <p:cNvSpPr/>
          <p:nvPr/>
        </p:nvSpPr>
        <p:spPr>
          <a:xfrm>
            <a:off x="695325" y="1624586"/>
            <a:ext cx="2926411" cy="5067893"/>
          </a:xfrm>
          <a:custGeom>
            <a:avLst/>
            <a:gdLst>
              <a:gd name="connsiteX0" fmla="*/ 211720 w 2447632"/>
              <a:gd name="connsiteY0" fmla="*/ 0 h 4142897"/>
              <a:gd name="connsiteX1" fmla="*/ 2235912 w 2447632"/>
              <a:gd name="connsiteY1" fmla="*/ 0 h 4142897"/>
              <a:gd name="connsiteX2" fmla="*/ 2447632 w 2447632"/>
              <a:gd name="connsiteY2" fmla="*/ 211720 h 4142897"/>
              <a:gd name="connsiteX3" fmla="*/ 2447632 w 2447632"/>
              <a:gd name="connsiteY3" fmla="*/ 3339333 h 4142897"/>
              <a:gd name="connsiteX4" fmla="*/ 2447632 w 2447632"/>
              <a:gd name="connsiteY4" fmla="*/ 3362753 h 4142897"/>
              <a:gd name="connsiteX5" fmla="*/ 2447632 w 2447632"/>
              <a:gd name="connsiteY5" fmla="*/ 4142897 h 4142897"/>
              <a:gd name="connsiteX6" fmla="*/ 1791004 w 2447632"/>
              <a:gd name="connsiteY6" fmla="*/ 3574473 h 4142897"/>
              <a:gd name="connsiteX7" fmla="*/ 211720 w 2447632"/>
              <a:gd name="connsiteY7" fmla="*/ 3574473 h 4142897"/>
              <a:gd name="connsiteX8" fmla="*/ 0 w 2447632"/>
              <a:gd name="connsiteY8" fmla="*/ 3362753 h 4142897"/>
              <a:gd name="connsiteX9" fmla="*/ 0 w 2447632"/>
              <a:gd name="connsiteY9" fmla="*/ 211720 h 4142897"/>
              <a:gd name="connsiteX10" fmla="*/ 211720 w 2447632"/>
              <a:gd name="connsiteY10" fmla="*/ 0 h 414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632" h="4142897">
                <a:moveTo>
                  <a:pt x="211720" y="0"/>
                </a:moveTo>
                <a:lnTo>
                  <a:pt x="2235912" y="0"/>
                </a:lnTo>
                <a:cubicBezTo>
                  <a:pt x="2352842" y="0"/>
                  <a:pt x="2447632" y="94790"/>
                  <a:pt x="2447632" y="211720"/>
                </a:cubicBezTo>
                <a:lnTo>
                  <a:pt x="2447632" y="3339333"/>
                </a:lnTo>
                <a:lnTo>
                  <a:pt x="2447632" y="3362753"/>
                </a:lnTo>
                <a:lnTo>
                  <a:pt x="2447632" y="4142897"/>
                </a:lnTo>
                <a:lnTo>
                  <a:pt x="1791004" y="3574473"/>
                </a:lnTo>
                <a:lnTo>
                  <a:pt x="211720" y="3574473"/>
                </a:lnTo>
                <a:cubicBezTo>
                  <a:pt x="94790" y="3574473"/>
                  <a:pt x="0" y="3479683"/>
                  <a:pt x="0" y="3362753"/>
                </a:cubicBezTo>
                <a:lnTo>
                  <a:pt x="0" y="211720"/>
                </a:lnTo>
                <a:cubicBezTo>
                  <a:pt x="0" y="94790"/>
                  <a:pt x="94790" y="0"/>
                  <a:pt x="211720" y="0"/>
                </a:cubicBez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Ins="360000" bIns="180000" rtlCol="0" anchor="t"/>
          <a:lstStyle/>
          <a:p>
            <a:endParaRPr lang="nl-NL" sz="1600" dirty="0"/>
          </a:p>
        </p:txBody>
      </p:sp>
      <p:sp>
        <p:nvSpPr>
          <p:cNvPr id="12" name="Vrije vorm 11">
            <a:extLst>
              <a:ext uri="{FF2B5EF4-FFF2-40B4-BE49-F238E27FC236}">
                <a16:creationId xmlns:a16="http://schemas.microsoft.com/office/drawing/2014/main" id="{7AAEE885-3E7A-CB48-9701-E3D0BC1D33CA}"/>
              </a:ext>
            </a:extLst>
          </p:cNvPr>
          <p:cNvSpPr/>
          <p:nvPr/>
        </p:nvSpPr>
        <p:spPr>
          <a:xfrm>
            <a:off x="3169561" y="1412877"/>
            <a:ext cx="2926411" cy="3829329"/>
          </a:xfrm>
          <a:custGeom>
            <a:avLst/>
            <a:gdLst>
              <a:gd name="connsiteX0" fmla="*/ 211752 w 2448000"/>
              <a:gd name="connsiteY0" fmla="*/ 0 h 3016425"/>
              <a:gd name="connsiteX1" fmla="*/ 2236248 w 2448000"/>
              <a:gd name="connsiteY1" fmla="*/ 0 h 3016425"/>
              <a:gd name="connsiteX2" fmla="*/ 2448000 w 2448000"/>
              <a:gd name="connsiteY2" fmla="*/ 211752 h 3016425"/>
              <a:gd name="connsiteX3" fmla="*/ 2448000 w 2448000"/>
              <a:gd name="connsiteY3" fmla="*/ 2212861 h 3016425"/>
              <a:gd name="connsiteX4" fmla="*/ 2448000 w 2448000"/>
              <a:gd name="connsiteY4" fmla="*/ 2236248 h 3016425"/>
              <a:gd name="connsiteX5" fmla="*/ 2448000 w 2448000"/>
              <a:gd name="connsiteY5" fmla="*/ 3016425 h 3016425"/>
              <a:gd name="connsiteX6" fmla="*/ 1791371 w 2448000"/>
              <a:gd name="connsiteY6" fmla="*/ 2448000 h 3016425"/>
              <a:gd name="connsiteX7" fmla="*/ 211752 w 2448000"/>
              <a:gd name="connsiteY7" fmla="*/ 2448000 h 3016425"/>
              <a:gd name="connsiteX8" fmla="*/ 0 w 2448000"/>
              <a:gd name="connsiteY8" fmla="*/ 2236248 h 3016425"/>
              <a:gd name="connsiteX9" fmla="*/ 0 w 2448000"/>
              <a:gd name="connsiteY9" fmla="*/ 211752 h 3016425"/>
              <a:gd name="connsiteX10" fmla="*/ 211752 w 2448000"/>
              <a:gd name="connsiteY10" fmla="*/ 0 h 301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8000" h="3016425">
                <a:moveTo>
                  <a:pt x="211752" y="0"/>
                </a:moveTo>
                <a:lnTo>
                  <a:pt x="2236248" y="0"/>
                </a:lnTo>
                <a:cubicBezTo>
                  <a:pt x="2353195" y="0"/>
                  <a:pt x="2448000" y="94805"/>
                  <a:pt x="2448000" y="211752"/>
                </a:cubicBezTo>
                <a:lnTo>
                  <a:pt x="2448000" y="2212861"/>
                </a:lnTo>
                <a:lnTo>
                  <a:pt x="2448000" y="2236248"/>
                </a:lnTo>
                <a:lnTo>
                  <a:pt x="2448000" y="3016425"/>
                </a:lnTo>
                <a:lnTo>
                  <a:pt x="1791371" y="2448000"/>
                </a:lnTo>
                <a:lnTo>
                  <a:pt x="211752" y="2448000"/>
                </a:lnTo>
                <a:cubicBezTo>
                  <a:pt x="94805" y="2448000"/>
                  <a:pt x="0" y="2353195"/>
                  <a:pt x="0" y="2236248"/>
                </a:cubicBezTo>
                <a:lnTo>
                  <a:pt x="0" y="211752"/>
                </a:lnTo>
                <a:cubicBezTo>
                  <a:pt x="0" y="94805"/>
                  <a:pt x="94805" y="0"/>
                  <a:pt x="211752" y="0"/>
                </a:cubicBezTo>
                <a:close/>
              </a:path>
            </a:pathLst>
          </a:cu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Ins="360000" bIns="180000" rtlCol="0" anchor="t"/>
          <a:lstStyle/>
          <a:p>
            <a:pPr>
              <a:lnSpc>
                <a:spcPct val="110000"/>
              </a:lnSpc>
            </a:pPr>
            <a:endParaRPr lang="nl-NL" sz="1600" dirty="0"/>
          </a:p>
        </p:txBody>
      </p:sp>
      <p:sp>
        <p:nvSpPr>
          <p:cNvPr id="14" name="Vrije vorm 13">
            <a:extLst>
              <a:ext uri="{FF2B5EF4-FFF2-40B4-BE49-F238E27FC236}">
                <a16:creationId xmlns:a16="http://schemas.microsoft.com/office/drawing/2014/main" id="{E4CB02B8-6AC9-3449-9CC4-32496C67A3D3}"/>
              </a:ext>
            </a:extLst>
          </p:cNvPr>
          <p:cNvSpPr/>
          <p:nvPr/>
        </p:nvSpPr>
        <p:spPr>
          <a:xfrm>
            <a:off x="5744800" y="188913"/>
            <a:ext cx="3044880" cy="5273058"/>
          </a:xfrm>
          <a:custGeom>
            <a:avLst/>
            <a:gdLst>
              <a:gd name="connsiteX0" fmla="*/ 211720 w 2447632"/>
              <a:gd name="connsiteY0" fmla="*/ 0 h 4142897"/>
              <a:gd name="connsiteX1" fmla="*/ 2235912 w 2447632"/>
              <a:gd name="connsiteY1" fmla="*/ 0 h 4142897"/>
              <a:gd name="connsiteX2" fmla="*/ 2447632 w 2447632"/>
              <a:gd name="connsiteY2" fmla="*/ 211720 h 4142897"/>
              <a:gd name="connsiteX3" fmla="*/ 2447632 w 2447632"/>
              <a:gd name="connsiteY3" fmla="*/ 3339333 h 4142897"/>
              <a:gd name="connsiteX4" fmla="*/ 2447632 w 2447632"/>
              <a:gd name="connsiteY4" fmla="*/ 3362753 h 4142897"/>
              <a:gd name="connsiteX5" fmla="*/ 2447632 w 2447632"/>
              <a:gd name="connsiteY5" fmla="*/ 4142897 h 4142897"/>
              <a:gd name="connsiteX6" fmla="*/ 1791004 w 2447632"/>
              <a:gd name="connsiteY6" fmla="*/ 3574473 h 4142897"/>
              <a:gd name="connsiteX7" fmla="*/ 211720 w 2447632"/>
              <a:gd name="connsiteY7" fmla="*/ 3574473 h 4142897"/>
              <a:gd name="connsiteX8" fmla="*/ 0 w 2447632"/>
              <a:gd name="connsiteY8" fmla="*/ 3362753 h 4142897"/>
              <a:gd name="connsiteX9" fmla="*/ 0 w 2447632"/>
              <a:gd name="connsiteY9" fmla="*/ 211720 h 4142897"/>
              <a:gd name="connsiteX10" fmla="*/ 211720 w 2447632"/>
              <a:gd name="connsiteY10" fmla="*/ 0 h 414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632" h="4142897">
                <a:moveTo>
                  <a:pt x="211720" y="0"/>
                </a:moveTo>
                <a:lnTo>
                  <a:pt x="2235912" y="0"/>
                </a:lnTo>
                <a:cubicBezTo>
                  <a:pt x="2352842" y="0"/>
                  <a:pt x="2447632" y="94790"/>
                  <a:pt x="2447632" y="211720"/>
                </a:cubicBezTo>
                <a:lnTo>
                  <a:pt x="2447632" y="3339333"/>
                </a:lnTo>
                <a:lnTo>
                  <a:pt x="2447632" y="3362753"/>
                </a:lnTo>
                <a:lnTo>
                  <a:pt x="2447632" y="4142897"/>
                </a:lnTo>
                <a:lnTo>
                  <a:pt x="1791004" y="3574473"/>
                </a:lnTo>
                <a:lnTo>
                  <a:pt x="211720" y="3574473"/>
                </a:lnTo>
                <a:cubicBezTo>
                  <a:pt x="94790" y="3574473"/>
                  <a:pt x="0" y="3479683"/>
                  <a:pt x="0" y="3362753"/>
                </a:cubicBezTo>
                <a:lnTo>
                  <a:pt x="0" y="211720"/>
                </a:lnTo>
                <a:cubicBezTo>
                  <a:pt x="0" y="94790"/>
                  <a:pt x="94790" y="0"/>
                  <a:pt x="211720" y="0"/>
                </a:cubicBez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Ins="360000" bIns="180000" rtlCol="0" anchor="t"/>
          <a:lstStyle/>
          <a:p>
            <a:pPr>
              <a:lnSpc>
                <a:spcPct val="110000"/>
              </a:lnSpc>
            </a:pPr>
            <a:endParaRPr lang="nl-NL" sz="1600" dirty="0"/>
          </a:p>
        </p:txBody>
      </p:sp>
      <p:sp>
        <p:nvSpPr>
          <p:cNvPr id="16" name="Vrije vorm 15">
            <a:extLst>
              <a:ext uri="{FF2B5EF4-FFF2-40B4-BE49-F238E27FC236}">
                <a16:creationId xmlns:a16="http://schemas.microsoft.com/office/drawing/2014/main" id="{633521A5-E866-8D4A-8EE2-CAD5BE07BCAD}"/>
              </a:ext>
            </a:extLst>
          </p:cNvPr>
          <p:cNvSpPr/>
          <p:nvPr/>
        </p:nvSpPr>
        <p:spPr>
          <a:xfrm>
            <a:off x="8210465" y="1624584"/>
            <a:ext cx="3286211" cy="4142963"/>
          </a:xfrm>
          <a:custGeom>
            <a:avLst/>
            <a:gdLst>
              <a:gd name="connsiteX0" fmla="*/ 211752 w 2448000"/>
              <a:gd name="connsiteY0" fmla="*/ 0 h 3016425"/>
              <a:gd name="connsiteX1" fmla="*/ 2236248 w 2448000"/>
              <a:gd name="connsiteY1" fmla="*/ 0 h 3016425"/>
              <a:gd name="connsiteX2" fmla="*/ 2448000 w 2448000"/>
              <a:gd name="connsiteY2" fmla="*/ 211752 h 3016425"/>
              <a:gd name="connsiteX3" fmla="*/ 2448000 w 2448000"/>
              <a:gd name="connsiteY3" fmla="*/ 2212861 h 3016425"/>
              <a:gd name="connsiteX4" fmla="*/ 2448000 w 2448000"/>
              <a:gd name="connsiteY4" fmla="*/ 2236248 h 3016425"/>
              <a:gd name="connsiteX5" fmla="*/ 2448000 w 2448000"/>
              <a:gd name="connsiteY5" fmla="*/ 3016425 h 3016425"/>
              <a:gd name="connsiteX6" fmla="*/ 1791371 w 2448000"/>
              <a:gd name="connsiteY6" fmla="*/ 2448000 h 3016425"/>
              <a:gd name="connsiteX7" fmla="*/ 211752 w 2448000"/>
              <a:gd name="connsiteY7" fmla="*/ 2448000 h 3016425"/>
              <a:gd name="connsiteX8" fmla="*/ 0 w 2448000"/>
              <a:gd name="connsiteY8" fmla="*/ 2236248 h 3016425"/>
              <a:gd name="connsiteX9" fmla="*/ 0 w 2448000"/>
              <a:gd name="connsiteY9" fmla="*/ 211752 h 3016425"/>
              <a:gd name="connsiteX10" fmla="*/ 211752 w 2448000"/>
              <a:gd name="connsiteY10" fmla="*/ 0 h 301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8000" h="3016425">
                <a:moveTo>
                  <a:pt x="211752" y="0"/>
                </a:moveTo>
                <a:lnTo>
                  <a:pt x="2236248" y="0"/>
                </a:lnTo>
                <a:cubicBezTo>
                  <a:pt x="2353195" y="0"/>
                  <a:pt x="2448000" y="94805"/>
                  <a:pt x="2448000" y="211752"/>
                </a:cubicBezTo>
                <a:lnTo>
                  <a:pt x="2448000" y="2212861"/>
                </a:lnTo>
                <a:lnTo>
                  <a:pt x="2448000" y="2236248"/>
                </a:lnTo>
                <a:lnTo>
                  <a:pt x="2448000" y="3016425"/>
                </a:lnTo>
                <a:lnTo>
                  <a:pt x="1791371" y="2448000"/>
                </a:lnTo>
                <a:lnTo>
                  <a:pt x="211752" y="2448000"/>
                </a:lnTo>
                <a:cubicBezTo>
                  <a:pt x="94805" y="2448000"/>
                  <a:pt x="0" y="2353195"/>
                  <a:pt x="0" y="2236248"/>
                </a:cubicBezTo>
                <a:lnTo>
                  <a:pt x="0" y="211752"/>
                </a:lnTo>
                <a:cubicBezTo>
                  <a:pt x="0" y="94805"/>
                  <a:pt x="94805" y="0"/>
                  <a:pt x="211752" y="0"/>
                </a:cubicBezTo>
                <a:close/>
              </a:path>
            </a:pathLst>
          </a:cu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Ins="360000" bIns="180000" rtlCol="0" anchor="t"/>
          <a:lstStyle/>
          <a:p>
            <a:endParaRPr lang="nl-NL" sz="1600" dirty="0">
              <a:latin typeface="Tahoma" panose="020B0604030504040204" pitchFamily="34" charset="0"/>
              <a:ea typeface="Tahoma" panose="020B0604030504040204" pitchFamily="34" charset="0"/>
              <a:cs typeface="Tahoma" panose="020B0604030504040204" pitchFamily="34" charset="0"/>
            </a:endParaRPr>
          </a:p>
        </p:txBody>
      </p:sp>
      <p:sp>
        <p:nvSpPr>
          <p:cNvPr id="2" name="Titel 1">
            <a:extLst>
              <a:ext uri="{FF2B5EF4-FFF2-40B4-BE49-F238E27FC236}">
                <a16:creationId xmlns:a16="http://schemas.microsoft.com/office/drawing/2014/main" id="{CB72208E-94CC-5E49-B845-6695CBC4577B}"/>
              </a:ext>
            </a:extLst>
          </p:cNvPr>
          <p:cNvSpPr>
            <a:spLocks noGrp="1"/>
          </p:cNvSpPr>
          <p:nvPr>
            <p:ph type="ctrTitle"/>
          </p:nvPr>
        </p:nvSpPr>
        <p:spPr>
          <a:xfrm>
            <a:off x="0" y="2764205"/>
            <a:ext cx="12192000" cy="664797"/>
          </a:xfrm>
          <a:solidFill>
            <a:schemeClr val="bg1">
              <a:alpha val="85000"/>
            </a:schemeClr>
          </a:solidFill>
        </p:spPr>
        <p:txBody>
          <a:bodyPr anchor="b">
            <a:spAutoFit/>
          </a:bodyPr>
          <a:lstStyle>
            <a:lvl1pPr algn="ctr">
              <a:defRPr sz="4800">
                <a:solidFill>
                  <a:schemeClr val="accent2"/>
                </a:solidFill>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7201F3B1-B21F-6147-9D87-D1325E59CB21}"/>
              </a:ext>
            </a:extLst>
          </p:cNvPr>
          <p:cNvSpPr>
            <a:spLocks noGrp="1"/>
          </p:cNvSpPr>
          <p:nvPr>
            <p:ph type="subTitle" idx="1"/>
          </p:nvPr>
        </p:nvSpPr>
        <p:spPr>
          <a:xfrm>
            <a:off x="1" y="3429001"/>
            <a:ext cx="12192000" cy="407612"/>
          </a:xfrm>
          <a:solidFill>
            <a:schemeClr val="bg1">
              <a:alpha val="85000"/>
            </a:schemeClr>
          </a:solidFill>
        </p:spPr>
        <p:txBody>
          <a:bodyPr>
            <a:spAutoFit/>
          </a:bodyPr>
          <a:lstStyle>
            <a:lvl1pPr marL="0" indent="0" algn="ctr">
              <a:buNone/>
              <a:defRPr sz="2000" b="0" i="0">
                <a:solidFill>
                  <a:schemeClr val="tx1"/>
                </a:solidFill>
                <a:latin typeface="Raleway" panose="020B0003030101060003"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l-NL"/>
              <a:t>Klikken om de ondertitelstijl van het model te bewerken</a:t>
            </a:r>
            <a:endParaRPr lang="nl-NL" dirty="0"/>
          </a:p>
        </p:txBody>
      </p:sp>
      <p:grpSp>
        <p:nvGrpSpPr>
          <p:cNvPr id="4" name="Groep 3">
            <a:extLst>
              <a:ext uri="{FF2B5EF4-FFF2-40B4-BE49-F238E27FC236}">
                <a16:creationId xmlns:a16="http://schemas.microsoft.com/office/drawing/2014/main" id="{099FE020-8877-6D45-A934-D8726AA34155}"/>
              </a:ext>
            </a:extLst>
          </p:cNvPr>
          <p:cNvGrpSpPr/>
          <p:nvPr/>
        </p:nvGrpSpPr>
        <p:grpSpPr>
          <a:xfrm>
            <a:off x="690274" y="188915"/>
            <a:ext cx="3766410" cy="1077467"/>
            <a:chOff x="731838" y="188913"/>
            <a:chExt cx="3766409" cy="1077467"/>
          </a:xfrm>
        </p:grpSpPr>
        <p:pic>
          <p:nvPicPr>
            <p:cNvPr id="9" name="Afbeelding 8">
              <a:extLst>
                <a:ext uri="{FF2B5EF4-FFF2-40B4-BE49-F238E27FC236}">
                  <a16:creationId xmlns:a16="http://schemas.microsoft.com/office/drawing/2014/main" id="{14EE49A6-3982-ED42-943A-78DA85DEBD87}"/>
                </a:ext>
              </a:extLst>
            </p:cNvPr>
            <p:cNvPicPr>
              <a:picLocks noChangeAspect="1"/>
            </p:cNvPicPr>
            <p:nvPr/>
          </p:nvPicPr>
          <p:blipFill rotWithShape="1">
            <a:blip r:embed="rId2"/>
            <a:srcRect l="17980" t="15880" r="17982" b="15353"/>
            <a:stretch/>
          </p:blipFill>
          <p:spPr>
            <a:xfrm>
              <a:off x="731838" y="188913"/>
              <a:ext cx="709035" cy="1077467"/>
            </a:xfrm>
            <a:prstGeom prst="rect">
              <a:avLst/>
            </a:prstGeom>
          </p:spPr>
        </p:pic>
        <p:sp>
          <p:nvSpPr>
            <p:cNvPr id="10" name="Tekstvak 9">
              <a:extLst>
                <a:ext uri="{FF2B5EF4-FFF2-40B4-BE49-F238E27FC236}">
                  <a16:creationId xmlns:a16="http://schemas.microsoft.com/office/drawing/2014/main" id="{BEAEFC5F-1A3C-9C47-BA0C-49D0AF511B5D}"/>
                </a:ext>
              </a:extLst>
            </p:cNvPr>
            <p:cNvSpPr txBox="1"/>
            <p:nvPr/>
          </p:nvSpPr>
          <p:spPr>
            <a:xfrm>
              <a:off x="1440873" y="746894"/>
              <a:ext cx="3057374" cy="307777"/>
            </a:xfrm>
            <a:prstGeom prst="rect">
              <a:avLst/>
            </a:prstGeom>
            <a:noFill/>
          </p:spPr>
          <p:txBody>
            <a:bodyPr wrap="none" rtlCol="0">
              <a:spAutoFit/>
            </a:bodyPr>
            <a:lstStyle/>
            <a:p>
              <a:r>
                <a:rPr lang="nl-NL" sz="1400" spc="400" dirty="0" err="1">
                  <a:solidFill>
                    <a:schemeClr val="accent1"/>
                  </a:solidFill>
                  <a:latin typeface="Tahoma" panose="020B0604030504040204" pitchFamily="34" charset="0"/>
                  <a:ea typeface="Tahoma" panose="020B0604030504040204" pitchFamily="34" charset="0"/>
                  <a:cs typeface="Tahoma" panose="020B0604030504040204" pitchFamily="34" charset="0"/>
                </a:rPr>
                <a:t>Sustainable</a:t>
              </a:r>
              <a:r>
                <a:rPr lang="nl-NL" sz="1400" spc="400"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nl-NL" sz="1400" spc="400" dirty="0" err="1">
                  <a:solidFill>
                    <a:schemeClr val="accent1"/>
                  </a:solidFill>
                  <a:latin typeface="Tahoma" panose="020B0604030504040204" pitchFamily="34" charset="0"/>
                  <a:ea typeface="Tahoma" panose="020B0604030504040204" pitchFamily="34" charset="0"/>
                  <a:cs typeface="Tahoma" panose="020B0604030504040204" pitchFamily="34" charset="0"/>
                </a:rPr>
                <a:t>Strategies</a:t>
              </a:r>
              <a:endParaRPr lang="nl-NL" sz="1400" spc="4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grpSp>
      <p:sp>
        <p:nvSpPr>
          <p:cNvPr id="13" name="Tijdelijke aanduiding voor tekst 12">
            <a:extLst>
              <a:ext uri="{FF2B5EF4-FFF2-40B4-BE49-F238E27FC236}">
                <a16:creationId xmlns:a16="http://schemas.microsoft.com/office/drawing/2014/main" id="{FF9B4B7E-BCDD-5048-AEB9-C1E4C20ABD4C}"/>
              </a:ext>
            </a:extLst>
          </p:cNvPr>
          <p:cNvSpPr>
            <a:spLocks noGrp="1"/>
          </p:cNvSpPr>
          <p:nvPr>
            <p:ph type="body" sz="quarter" idx="10" hasCustomPrompt="1"/>
          </p:nvPr>
        </p:nvSpPr>
        <p:spPr>
          <a:xfrm>
            <a:off x="6096000" y="5767548"/>
            <a:ext cx="5400675" cy="608372"/>
          </a:xfrm>
        </p:spPr>
        <p:txBody>
          <a:bodyPr wrap="square" anchor="t">
            <a:spAutoFit/>
          </a:bodyPr>
          <a:lstStyle>
            <a:lvl1pPr marL="0" indent="0" algn="r">
              <a:spcBef>
                <a:spcPts val="0"/>
              </a:spcBef>
              <a:buNone/>
              <a:defRPr sz="1600">
                <a:solidFill>
                  <a:schemeClr val="bg2">
                    <a:lumMod val="90000"/>
                  </a:schemeClr>
                </a:solidFill>
              </a:defRPr>
            </a:lvl1pPr>
          </a:lstStyle>
          <a:p>
            <a:pPr lvl="0"/>
            <a:r>
              <a:rPr lang="nl-NL" dirty="0"/>
              <a:t>Klikken voor aanvullende informatie</a:t>
            </a:r>
          </a:p>
          <a:p>
            <a:pPr lvl="0"/>
            <a:r>
              <a:rPr lang="nl-NL" dirty="0"/>
              <a:t>Datum</a:t>
            </a:r>
          </a:p>
        </p:txBody>
      </p:sp>
    </p:spTree>
    <p:extLst>
      <p:ext uri="{BB962C8B-B14F-4D97-AF65-F5344CB8AC3E}">
        <p14:creationId xmlns:p14="http://schemas.microsoft.com/office/powerpoint/2010/main" val="1926527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ande foto - bijschrift rechts">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EC4DDBD-AB9E-D64D-8BB2-BFC6005940D8}"/>
              </a:ext>
            </a:extLst>
          </p:cNvPr>
          <p:cNvSpPr/>
          <p:nvPr/>
        </p:nvSpPr>
        <p:spPr>
          <a:xfrm>
            <a:off x="5130000" y="-18000"/>
            <a:ext cx="706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latin typeface="Tahoma" panose="020B0604030504040204" pitchFamily="34" charset="0"/>
              <a:ea typeface="Tahoma" panose="020B0604030504040204" pitchFamily="34" charset="0"/>
              <a:cs typeface="Tahoma" panose="020B0604030504040204" pitchFamily="34" charset="0"/>
            </a:endParaRPr>
          </a:p>
        </p:txBody>
      </p:sp>
      <p:sp>
        <p:nvSpPr>
          <p:cNvPr id="2" name="Titel 1">
            <a:extLst>
              <a:ext uri="{FF2B5EF4-FFF2-40B4-BE49-F238E27FC236}">
                <a16:creationId xmlns:a16="http://schemas.microsoft.com/office/drawing/2014/main" id="{70FA9848-B425-CD4B-B178-6E5D70549A0E}"/>
              </a:ext>
            </a:extLst>
          </p:cNvPr>
          <p:cNvSpPr>
            <a:spLocks noGrp="1"/>
          </p:cNvSpPr>
          <p:nvPr>
            <p:ph type="title" hasCustomPrompt="1"/>
          </p:nvPr>
        </p:nvSpPr>
        <p:spPr>
          <a:xfrm>
            <a:off x="5130000" y="627360"/>
            <a:ext cx="6366675" cy="743791"/>
          </a:xfrm>
        </p:spPr>
        <p:txBody>
          <a:bodyPr lIns="360000" rIns="90000">
            <a:normAutofit/>
          </a:bodyPr>
          <a:lstStyle>
            <a:lvl1pPr>
              <a:defRPr sz="2400" spc="300" baseline="0">
                <a:solidFill>
                  <a:schemeClr val="bg1"/>
                </a:solidFill>
              </a:defRPr>
            </a:lvl1pPr>
          </a:lstStyle>
          <a:p>
            <a:r>
              <a:rPr lang="nl-NL" dirty="0"/>
              <a:t>Titel</a:t>
            </a:r>
          </a:p>
        </p:txBody>
      </p:sp>
      <p:sp>
        <p:nvSpPr>
          <p:cNvPr id="10" name="Tijdelijke aanduiding voor tekst 9">
            <a:extLst>
              <a:ext uri="{FF2B5EF4-FFF2-40B4-BE49-F238E27FC236}">
                <a16:creationId xmlns:a16="http://schemas.microsoft.com/office/drawing/2014/main" id="{2D3DDB5F-4ED7-6B42-83E7-243DD8EF0050}"/>
              </a:ext>
            </a:extLst>
          </p:cNvPr>
          <p:cNvSpPr>
            <a:spLocks noGrp="1"/>
          </p:cNvSpPr>
          <p:nvPr>
            <p:ph type="body" sz="quarter" idx="10" hasCustomPrompt="1"/>
          </p:nvPr>
        </p:nvSpPr>
        <p:spPr>
          <a:xfrm>
            <a:off x="5129999" y="1462873"/>
            <a:ext cx="6366676" cy="306559"/>
          </a:xfrm>
          <a:noFill/>
        </p:spPr>
        <p:txBody>
          <a:bodyPr wrap="square" lIns="360000" tIns="0" rIns="90000" bIns="0" rtlCol="0">
            <a:spAutoFit/>
          </a:bodyPr>
          <a:lstStyle>
            <a:lvl1pPr marL="0" indent="0">
              <a:buNone/>
              <a:defRPr lang="nl-NL" smtClean="0">
                <a:solidFill>
                  <a:schemeClr val="bg1"/>
                </a:solidFill>
              </a:defRPr>
            </a:lvl1pPr>
            <a:lvl2pPr>
              <a:defRPr lang="nl-NL" sz="1800" smtClean="0">
                <a:latin typeface="+mn-lt"/>
                <a:ea typeface="+mn-ea"/>
                <a:cs typeface="+mn-cs"/>
              </a:defRPr>
            </a:lvl2pPr>
            <a:lvl3pPr>
              <a:defRPr lang="nl-NL" sz="1800" smtClean="0">
                <a:latin typeface="+mn-lt"/>
                <a:ea typeface="+mn-ea"/>
                <a:cs typeface="+mn-cs"/>
              </a:defRPr>
            </a:lvl3pPr>
            <a:lvl4pPr>
              <a:defRPr lang="nl-NL" sz="1800" smtClean="0">
                <a:latin typeface="+mn-lt"/>
                <a:ea typeface="+mn-ea"/>
                <a:cs typeface="+mn-cs"/>
              </a:defRPr>
            </a:lvl4pPr>
            <a:lvl5pPr>
              <a:defRPr lang="nl-NL" sz="1800">
                <a:latin typeface="+mn-lt"/>
                <a:ea typeface="+mn-ea"/>
                <a:cs typeface="+mn-cs"/>
              </a:defRPr>
            </a:lvl5pPr>
          </a:lstStyle>
          <a:p>
            <a:pPr marL="0" lvl="0" defTabSz="914377">
              <a:spcAft>
                <a:spcPts val="600"/>
              </a:spcAft>
            </a:pPr>
            <a:r>
              <a:rPr lang="nl-NL" dirty="0"/>
              <a:t>Bijschrift</a:t>
            </a:r>
          </a:p>
        </p:txBody>
      </p:sp>
      <p:sp>
        <p:nvSpPr>
          <p:cNvPr id="15" name="Tijdelijke aanduiding voor afbeelding 14">
            <a:extLst>
              <a:ext uri="{FF2B5EF4-FFF2-40B4-BE49-F238E27FC236}">
                <a16:creationId xmlns:a16="http://schemas.microsoft.com/office/drawing/2014/main" id="{D556F3CB-1F69-8F46-9EC2-D711C99ABD54}"/>
              </a:ext>
            </a:extLst>
          </p:cNvPr>
          <p:cNvSpPr>
            <a:spLocks noGrp="1"/>
          </p:cNvSpPr>
          <p:nvPr>
            <p:ph type="pic" sz="quarter" idx="11" hasCustomPrompt="1"/>
          </p:nvPr>
        </p:nvSpPr>
        <p:spPr>
          <a:xfrm>
            <a:off x="0" y="0"/>
            <a:ext cx="5130000" cy="6840000"/>
          </a:xfrm>
        </p:spPr>
        <p:txBody>
          <a:bodyPr anchor="ctr"/>
          <a:lstStyle>
            <a:lvl1pPr marL="12700" indent="0" algn="ctr">
              <a:buNone/>
              <a:defRPr/>
            </a:lvl1pPr>
          </a:lstStyle>
          <a:p>
            <a:r>
              <a:rPr lang="nl-NL" dirty="0"/>
              <a:t>Afbeelding</a:t>
            </a:r>
          </a:p>
        </p:txBody>
      </p:sp>
      <p:sp>
        <p:nvSpPr>
          <p:cNvPr id="3" name="Tijdelijke aanduiding voor datum 2">
            <a:extLst>
              <a:ext uri="{FF2B5EF4-FFF2-40B4-BE49-F238E27FC236}">
                <a16:creationId xmlns:a16="http://schemas.microsoft.com/office/drawing/2014/main" id="{0CE4EE35-FED6-9548-9843-C32F82AC1DA5}"/>
              </a:ext>
            </a:extLst>
          </p:cNvPr>
          <p:cNvSpPr>
            <a:spLocks noGrp="1"/>
          </p:cNvSpPr>
          <p:nvPr>
            <p:ph type="dt" sz="half" idx="12"/>
          </p:nvPr>
        </p:nvSpPr>
        <p:spPr/>
        <p:txBody>
          <a:bodyPr/>
          <a:lstStyle/>
          <a:p>
            <a:fld id="{A104B262-95F9-B74F-9BE5-626CF83CC9E7}" type="datetimeFigureOut">
              <a:rPr lang="en-GB" smtClean="0"/>
              <a:t>09/06/2026</a:t>
            </a:fld>
            <a:endParaRPr lang="en-GB"/>
          </a:p>
        </p:txBody>
      </p:sp>
      <p:sp>
        <p:nvSpPr>
          <p:cNvPr id="4" name="Tijdelijke aanduiding voor voettekst 3">
            <a:extLst>
              <a:ext uri="{FF2B5EF4-FFF2-40B4-BE49-F238E27FC236}">
                <a16:creationId xmlns:a16="http://schemas.microsoft.com/office/drawing/2014/main" id="{82550E32-5AE4-CB4E-9C07-F5CA62CFF0B2}"/>
              </a:ext>
            </a:extLst>
          </p:cNvPr>
          <p:cNvSpPr>
            <a:spLocks noGrp="1"/>
          </p:cNvSpPr>
          <p:nvPr>
            <p:ph type="ftr" sz="quarter" idx="13"/>
          </p:nvPr>
        </p:nvSpPr>
        <p:spPr/>
        <p:txBody>
          <a:bodyPr/>
          <a:lstStyle/>
          <a:p>
            <a:endParaRPr lang="en-GB"/>
          </a:p>
        </p:txBody>
      </p:sp>
      <p:sp>
        <p:nvSpPr>
          <p:cNvPr id="5" name="Tijdelijke aanduiding voor dianummer 4">
            <a:extLst>
              <a:ext uri="{FF2B5EF4-FFF2-40B4-BE49-F238E27FC236}">
                <a16:creationId xmlns:a16="http://schemas.microsoft.com/office/drawing/2014/main" id="{6AF81D4F-533A-4446-AEFC-86AA7B3E54BA}"/>
              </a:ext>
            </a:extLst>
          </p:cNvPr>
          <p:cNvSpPr>
            <a:spLocks noGrp="1"/>
          </p:cNvSpPr>
          <p:nvPr>
            <p:ph type="sldNum" sz="quarter" idx="14"/>
          </p:nvPr>
        </p:nvSpPr>
        <p:spPr/>
        <p:txBody>
          <a:bodyPr/>
          <a:lstStyle/>
          <a:p>
            <a:fld id="{9015A17E-4E42-F548-9A1E-44C158B4B002}" type="slidenum">
              <a:rPr lang="en-GB" smtClean="0"/>
              <a:t>‹nr.›</a:t>
            </a:fld>
            <a:endParaRPr lang="en-GB"/>
          </a:p>
        </p:txBody>
      </p:sp>
    </p:spTree>
    <p:extLst>
      <p:ext uri="{BB962C8B-B14F-4D97-AF65-F5344CB8AC3E}">
        <p14:creationId xmlns:p14="http://schemas.microsoft.com/office/powerpoint/2010/main" val="3124970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ierkante foto - bijschrift rechts">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EC4DDBD-AB9E-D64D-8BB2-BFC6005940D8}"/>
              </a:ext>
            </a:extLst>
          </p:cNvPr>
          <p:cNvSpPr/>
          <p:nvPr/>
        </p:nvSpPr>
        <p:spPr>
          <a:xfrm>
            <a:off x="6840001" y="0"/>
            <a:ext cx="54074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latin typeface="Tahoma" panose="020B0604030504040204" pitchFamily="34" charset="0"/>
              <a:ea typeface="Tahoma" panose="020B0604030504040204" pitchFamily="34" charset="0"/>
              <a:cs typeface="Tahoma" panose="020B0604030504040204" pitchFamily="34" charset="0"/>
            </a:endParaRPr>
          </a:p>
        </p:txBody>
      </p:sp>
      <p:sp>
        <p:nvSpPr>
          <p:cNvPr id="2" name="Titel 1">
            <a:extLst>
              <a:ext uri="{FF2B5EF4-FFF2-40B4-BE49-F238E27FC236}">
                <a16:creationId xmlns:a16="http://schemas.microsoft.com/office/drawing/2014/main" id="{70FA9848-B425-CD4B-B178-6E5D70549A0E}"/>
              </a:ext>
            </a:extLst>
          </p:cNvPr>
          <p:cNvSpPr>
            <a:spLocks noGrp="1"/>
          </p:cNvSpPr>
          <p:nvPr>
            <p:ph type="title" hasCustomPrompt="1"/>
          </p:nvPr>
        </p:nvSpPr>
        <p:spPr>
          <a:xfrm>
            <a:off x="6840000" y="627360"/>
            <a:ext cx="4656675" cy="743791"/>
          </a:xfrm>
        </p:spPr>
        <p:txBody>
          <a:bodyPr lIns="360000" rIns="90000">
            <a:normAutofit/>
          </a:bodyPr>
          <a:lstStyle>
            <a:lvl1pPr>
              <a:defRPr sz="2400" spc="300" baseline="0">
                <a:solidFill>
                  <a:schemeClr val="bg1"/>
                </a:solidFill>
              </a:defRPr>
            </a:lvl1pPr>
          </a:lstStyle>
          <a:p>
            <a:r>
              <a:rPr lang="nl-NL" dirty="0"/>
              <a:t>Titel</a:t>
            </a:r>
          </a:p>
        </p:txBody>
      </p:sp>
      <p:sp>
        <p:nvSpPr>
          <p:cNvPr id="10" name="Tijdelijke aanduiding voor tekst 9">
            <a:extLst>
              <a:ext uri="{FF2B5EF4-FFF2-40B4-BE49-F238E27FC236}">
                <a16:creationId xmlns:a16="http://schemas.microsoft.com/office/drawing/2014/main" id="{2D3DDB5F-4ED7-6B42-83E7-243DD8EF0050}"/>
              </a:ext>
            </a:extLst>
          </p:cNvPr>
          <p:cNvSpPr>
            <a:spLocks noGrp="1"/>
          </p:cNvSpPr>
          <p:nvPr>
            <p:ph type="body" sz="quarter" idx="10" hasCustomPrompt="1"/>
          </p:nvPr>
        </p:nvSpPr>
        <p:spPr>
          <a:xfrm>
            <a:off x="6839999" y="1462873"/>
            <a:ext cx="4656676" cy="306559"/>
          </a:xfrm>
          <a:noFill/>
        </p:spPr>
        <p:txBody>
          <a:bodyPr wrap="square" lIns="360000" tIns="0" rIns="90000" bIns="0" rtlCol="0">
            <a:spAutoFit/>
          </a:bodyPr>
          <a:lstStyle>
            <a:lvl1pPr marL="0" indent="0">
              <a:buNone/>
              <a:defRPr lang="nl-NL" smtClean="0">
                <a:solidFill>
                  <a:schemeClr val="bg1"/>
                </a:solidFill>
              </a:defRPr>
            </a:lvl1pPr>
            <a:lvl2pPr>
              <a:defRPr lang="nl-NL" sz="1800" smtClean="0">
                <a:latin typeface="+mn-lt"/>
                <a:ea typeface="+mn-ea"/>
                <a:cs typeface="+mn-cs"/>
              </a:defRPr>
            </a:lvl2pPr>
            <a:lvl3pPr>
              <a:defRPr lang="nl-NL" sz="1800" smtClean="0">
                <a:latin typeface="+mn-lt"/>
                <a:ea typeface="+mn-ea"/>
                <a:cs typeface="+mn-cs"/>
              </a:defRPr>
            </a:lvl3pPr>
            <a:lvl4pPr>
              <a:defRPr lang="nl-NL" sz="1800" smtClean="0">
                <a:latin typeface="+mn-lt"/>
                <a:ea typeface="+mn-ea"/>
                <a:cs typeface="+mn-cs"/>
              </a:defRPr>
            </a:lvl4pPr>
            <a:lvl5pPr>
              <a:defRPr lang="nl-NL" sz="1800">
                <a:latin typeface="+mn-lt"/>
                <a:ea typeface="+mn-ea"/>
                <a:cs typeface="+mn-cs"/>
              </a:defRPr>
            </a:lvl5pPr>
          </a:lstStyle>
          <a:p>
            <a:pPr marL="0" lvl="0" defTabSz="914377">
              <a:spcAft>
                <a:spcPts val="600"/>
              </a:spcAft>
            </a:pPr>
            <a:r>
              <a:rPr lang="nl-NL" dirty="0"/>
              <a:t>Bijschrift</a:t>
            </a:r>
          </a:p>
        </p:txBody>
      </p:sp>
      <p:sp>
        <p:nvSpPr>
          <p:cNvPr id="15" name="Tijdelijke aanduiding voor afbeelding 14">
            <a:extLst>
              <a:ext uri="{FF2B5EF4-FFF2-40B4-BE49-F238E27FC236}">
                <a16:creationId xmlns:a16="http://schemas.microsoft.com/office/drawing/2014/main" id="{D556F3CB-1F69-8F46-9EC2-D711C99ABD54}"/>
              </a:ext>
            </a:extLst>
          </p:cNvPr>
          <p:cNvSpPr>
            <a:spLocks noGrp="1"/>
          </p:cNvSpPr>
          <p:nvPr>
            <p:ph type="pic" sz="quarter" idx="11" hasCustomPrompt="1"/>
          </p:nvPr>
        </p:nvSpPr>
        <p:spPr>
          <a:xfrm>
            <a:off x="0" y="0"/>
            <a:ext cx="6840000" cy="6840000"/>
          </a:xfrm>
        </p:spPr>
        <p:txBody>
          <a:bodyPr anchor="ctr"/>
          <a:lstStyle>
            <a:lvl1pPr marL="12700" indent="0" algn="ctr">
              <a:buNone/>
              <a:defRPr/>
            </a:lvl1pPr>
          </a:lstStyle>
          <a:p>
            <a:r>
              <a:rPr lang="nl-NL" dirty="0"/>
              <a:t>Afbeelding</a:t>
            </a:r>
          </a:p>
        </p:txBody>
      </p:sp>
      <p:sp>
        <p:nvSpPr>
          <p:cNvPr id="3" name="Tijdelijke aanduiding voor datum 2">
            <a:extLst>
              <a:ext uri="{FF2B5EF4-FFF2-40B4-BE49-F238E27FC236}">
                <a16:creationId xmlns:a16="http://schemas.microsoft.com/office/drawing/2014/main" id="{0B01D157-3929-F342-865A-D2B69977B170}"/>
              </a:ext>
            </a:extLst>
          </p:cNvPr>
          <p:cNvSpPr>
            <a:spLocks noGrp="1"/>
          </p:cNvSpPr>
          <p:nvPr>
            <p:ph type="dt" sz="half" idx="12"/>
          </p:nvPr>
        </p:nvSpPr>
        <p:spPr/>
        <p:txBody>
          <a:bodyPr/>
          <a:lstStyle/>
          <a:p>
            <a:fld id="{A104B262-95F9-B74F-9BE5-626CF83CC9E7}" type="datetimeFigureOut">
              <a:rPr lang="en-GB" smtClean="0"/>
              <a:t>09/06/2026</a:t>
            </a:fld>
            <a:endParaRPr lang="en-GB"/>
          </a:p>
        </p:txBody>
      </p:sp>
      <p:sp>
        <p:nvSpPr>
          <p:cNvPr id="4" name="Tijdelijke aanduiding voor voettekst 3">
            <a:extLst>
              <a:ext uri="{FF2B5EF4-FFF2-40B4-BE49-F238E27FC236}">
                <a16:creationId xmlns:a16="http://schemas.microsoft.com/office/drawing/2014/main" id="{7FA0B587-E601-4041-B1B5-2BAC551B775C}"/>
              </a:ext>
            </a:extLst>
          </p:cNvPr>
          <p:cNvSpPr>
            <a:spLocks noGrp="1"/>
          </p:cNvSpPr>
          <p:nvPr>
            <p:ph type="ftr" sz="quarter" idx="13"/>
          </p:nvPr>
        </p:nvSpPr>
        <p:spPr/>
        <p:txBody>
          <a:bodyPr/>
          <a:lstStyle/>
          <a:p>
            <a:endParaRPr lang="en-GB"/>
          </a:p>
        </p:txBody>
      </p:sp>
      <p:sp>
        <p:nvSpPr>
          <p:cNvPr id="5" name="Tijdelijke aanduiding voor dianummer 4">
            <a:extLst>
              <a:ext uri="{FF2B5EF4-FFF2-40B4-BE49-F238E27FC236}">
                <a16:creationId xmlns:a16="http://schemas.microsoft.com/office/drawing/2014/main" id="{975E4F45-0EA4-244D-86EF-8633EBC641D4}"/>
              </a:ext>
            </a:extLst>
          </p:cNvPr>
          <p:cNvSpPr>
            <a:spLocks noGrp="1"/>
          </p:cNvSpPr>
          <p:nvPr>
            <p:ph type="sldNum" sz="quarter" idx="14"/>
          </p:nvPr>
        </p:nvSpPr>
        <p:spPr/>
        <p:txBody>
          <a:bodyPr/>
          <a:lstStyle/>
          <a:p>
            <a:fld id="{9015A17E-4E42-F548-9A1E-44C158B4B002}" type="slidenum">
              <a:rPr lang="en-GB" smtClean="0"/>
              <a:t>‹nr.›</a:t>
            </a:fld>
            <a:endParaRPr lang="en-GB"/>
          </a:p>
        </p:txBody>
      </p:sp>
    </p:spTree>
    <p:extLst>
      <p:ext uri="{BB962C8B-B14F-4D97-AF65-F5344CB8AC3E}">
        <p14:creationId xmlns:p14="http://schemas.microsoft.com/office/powerpoint/2010/main" val="1614902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iggende foto - bijschrift rechts">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EC4DDBD-AB9E-D64D-8BB2-BFC6005940D8}"/>
              </a:ext>
            </a:extLst>
          </p:cNvPr>
          <p:cNvSpPr/>
          <p:nvPr/>
        </p:nvSpPr>
        <p:spPr>
          <a:xfrm>
            <a:off x="9118801" y="0"/>
            <a:ext cx="31286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latin typeface="Tahoma" panose="020B0604030504040204" pitchFamily="34" charset="0"/>
              <a:ea typeface="Tahoma" panose="020B0604030504040204" pitchFamily="34" charset="0"/>
              <a:cs typeface="Tahoma" panose="020B0604030504040204" pitchFamily="34" charset="0"/>
            </a:endParaRPr>
          </a:p>
        </p:txBody>
      </p:sp>
      <p:sp>
        <p:nvSpPr>
          <p:cNvPr id="2" name="Titel 1">
            <a:extLst>
              <a:ext uri="{FF2B5EF4-FFF2-40B4-BE49-F238E27FC236}">
                <a16:creationId xmlns:a16="http://schemas.microsoft.com/office/drawing/2014/main" id="{70FA9848-B425-CD4B-B178-6E5D70549A0E}"/>
              </a:ext>
            </a:extLst>
          </p:cNvPr>
          <p:cNvSpPr>
            <a:spLocks noGrp="1"/>
          </p:cNvSpPr>
          <p:nvPr>
            <p:ph type="title" hasCustomPrompt="1"/>
          </p:nvPr>
        </p:nvSpPr>
        <p:spPr>
          <a:xfrm>
            <a:off x="9118800" y="627360"/>
            <a:ext cx="2377875" cy="743791"/>
          </a:xfrm>
        </p:spPr>
        <p:txBody>
          <a:bodyPr lIns="360000" rIns="90000">
            <a:normAutofit/>
          </a:bodyPr>
          <a:lstStyle>
            <a:lvl1pPr>
              <a:defRPr sz="2400" spc="300" baseline="0">
                <a:solidFill>
                  <a:schemeClr val="bg1"/>
                </a:solidFill>
              </a:defRPr>
            </a:lvl1pPr>
          </a:lstStyle>
          <a:p>
            <a:r>
              <a:rPr lang="nl-NL" dirty="0"/>
              <a:t>Titel</a:t>
            </a:r>
          </a:p>
        </p:txBody>
      </p:sp>
      <p:sp>
        <p:nvSpPr>
          <p:cNvPr id="10" name="Tijdelijke aanduiding voor tekst 9">
            <a:extLst>
              <a:ext uri="{FF2B5EF4-FFF2-40B4-BE49-F238E27FC236}">
                <a16:creationId xmlns:a16="http://schemas.microsoft.com/office/drawing/2014/main" id="{2D3DDB5F-4ED7-6B42-83E7-243DD8EF0050}"/>
              </a:ext>
            </a:extLst>
          </p:cNvPr>
          <p:cNvSpPr>
            <a:spLocks noGrp="1"/>
          </p:cNvSpPr>
          <p:nvPr>
            <p:ph type="body" sz="quarter" idx="10" hasCustomPrompt="1"/>
          </p:nvPr>
        </p:nvSpPr>
        <p:spPr>
          <a:xfrm>
            <a:off x="9118800" y="1462873"/>
            <a:ext cx="2377875" cy="306559"/>
          </a:xfrm>
          <a:noFill/>
        </p:spPr>
        <p:txBody>
          <a:bodyPr wrap="square" lIns="360000" tIns="0" rIns="90000" bIns="0" rtlCol="0">
            <a:spAutoFit/>
          </a:bodyPr>
          <a:lstStyle>
            <a:lvl1pPr marL="0" indent="0">
              <a:buNone/>
              <a:defRPr lang="nl-NL" smtClean="0">
                <a:solidFill>
                  <a:schemeClr val="bg1"/>
                </a:solidFill>
              </a:defRPr>
            </a:lvl1pPr>
            <a:lvl2pPr>
              <a:defRPr lang="nl-NL" sz="1800" smtClean="0">
                <a:latin typeface="+mn-lt"/>
                <a:ea typeface="+mn-ea"/>
                <a:cs typeface="+mn-cs"/>
              </a:defRPr>
            </a:lvl2pPr>
            <a:lvl3pPr>
              <a:defRPr lang="nl-NL" sz="1800" smtClean="0">
                <a:latin typeface="+mn-lt"/>
                <a:ea typeface="+mn-ea"/>
                <a:cs typeface="+mn-cs"/>
              </a:defRPr>
            </a:lvl3pPr>
            <a:lvl4pPr>
              <a:defRPr lang="nl-NL" sz="1800" smtClean="0">
                <a:latin typeface="+mn-lt"/>
                <a:ea typeface="+mn-ea"/>
                <a:cs typeface="+mn-cs"/>
              </a:defRPr>
            </a:lvl4pPr>
            <a:lvl5pPr>
              <a:defRPr lang="nl-NL" sz="1800">
                <a:latin typeface="+mn-lt"/>
                <a:ea typeface="+mn-ea"/>
                <a:cs typeface="+mn-cs"/>
              </a:defRPr>
            </a:lvl5pPr>
          </a:lstStyle>
          <a:p>
            <a:pPr marL="0" lvl="0" defTabSz="914377">
              <a:spcAft>
                <a:spcPts val="600"/>
              </a:spcAft>
            </a:pPr>
            <a:r>
              <a:rPr lang="nl-NL" dirty="0"/>
              <a:t>Bijschrift</a:t>
            </a:r>
          </a:p>
        </p:txBody>
      </p:sp>
      <p:sp>
        <p:nvSpPr>
          <p:cNvPr id="15" name="Tijdelijke aanduiding voor afbeelding 14">
            <a:extLst>
              <a:ext uri="{FF2B5EF4-FFF2-40B4-BE49-F238E27FC236}">
                <a16:creationId xmlns:a16="http://schemas.microsoft.com/office/drawing/2014/main" id="{D556F3CB-1F69-8F46-9EC2-D711C99ABD54}"/>
              </a:ext>
            </a:extLst>
          </p:cNvPr>
          <p:cNvSpPr>
            <a:spLocks noGrp="1"/>
          </p:cNvSpPr>
          <p:nvPr>
            <p:ph type="pic" sz="quarter" idx="11" hasCustomPrompt="1"/>
          </p:nvPr>
        </p:nvSpPr>
        <p:spPr>
          <a:xfrm>
            <a:off x="0" y="0"/>
            <a:ext cx="9118800" cy="6840000"/>
          </a:xfrm>
        </p:spPr>
        <p:txBody>
          <a:bodyPr anchor="ctr"/>
          <a:lstStyle>
            <a:lvl1pPr marL="12700" indent="0" algn="ctr">
              <a:buNone/>
              <a:defRPr/>
            </a:lvl1pPr>
          </a:lstStyle>
          <a:p>
            <a:r>
              <a:rPr lang="nl-NL" dirty="0"/>
              <a:t>Afbeelding</a:t>
            </a:r>
          </a:p>
        </p:txBody>
      </p:sp>
      <p:sp>
        <p:nvSpPr>
          <p:cNvPr id="4" name="Tijdelijke aanduiding voor datum 3">
            <a:extLst>
              <a:ext uri="{FF2B5EF4-FFF2-40B4-BE49-F238E27FC236}">
                <a16:creationId xmlns:a16="http://schemas.microsoft.com/office/drawing/2014/main" id="{263215AA-84F6-A44F-A45A-5301753C9D10}"/>
              </a:ext>
            </a:extLst>
          </p:cNvPr>
          <p:cNvSpPr>
            <a:spLocks noGrp="1"/>
          </p:cNvSpPr>
          <p:nvPr>
            <p:ph type="dt" sz="half" idx="12"/>
          </p:nvPr>
        </p:nvSpPr>
        <p:spPr/>
        <p:txBody>
          <a:bodyPr/>
          <a:lstStyle/>
          <a:p>
            <a:fld id="{A104B262-95F9-B74F-9BE5-626CF83CC9E7}" type="datetimeFigureOut">
              <a:rPr lang="en-GB" smtClean="0"/>
              <a:t>09/06/2026</a:t>
            </a:fld>
            <a:endParaRPr lang="en-GB"/>
          </a:p>
        </p:txBody>
      </p:sp>
      <p:sp>
        <p:nvSpPr>
          <p:cNvPr id="5" name="Tijdelijke aanduiding voor voettekst 4">
            <a:extLst>
              <a:ext uri="{FF2B5EF4-FFF2-40B4-BE49-F238E27FC236}">
                <a16:creationId xmlns:a16="http://schemas.microsoft.com/office/drawing/2014/main" id="{8B07D25C-2142-6446-A2BF-BE7E7B109B0C}"/>
              </a:ext>
            </a:extLst>
          </p:cNvPr>
          <p:cNvSpPr>
            <a:spLocks noGrp="1"/>
          </p:cNvSpPr>
          <p:nvPr>
            <p:ph type="ftr" sz="quarter" idx="13"/>
          </p:nvPr>
        </p:nvSpPr>
        <p:spPr/>
        <p:txBody>
          <a:bodyPr/>
          <a:lstStyle/>
          <a:p>
            <a:endParaRPr lang="en-GB"/>
          </a:p>
        </p:txBody>
      </p:sp>
      <p:sp>
        <p:nvSpPr>
          <p:cNvPr id="7" name="Tijdelijke aanduiding voor dianummer 6">
            <a:extLst>
              <a:ext uri="{FF2B5EF4-FFF2-40B4-BE49-F238E27FC236}">
                <a16:creationId xmlns:a16="http://schemas.microsoft.com/office/drawing/2014/main" id="{361A0E5E-C8FD-BB41-87EC-36E0816D962C}"/>
              </a:ext>
            </a:extLst>
          </p:cNvPr>
          <p:cNvSpPr>
            <a:spLocks noGrp="1"/>
          </p:cNvSpPr>
          <p:nvPr>
            <p:ph type="sldNum" sz="quarter" idx="14"/>
          </p:nvPr>
        </p:nvSpPr>
        <p:spPr/>
        <p:txBody>
          <a:bodyPr/>
          <a:lstStyle/>
          <a:p>
            <a:fld id="{9015A17E-4E42-F548-9A1E-44C158B4B002}" type="slidenum">
              <a:rPr lang="en-GB" smtClean="0"/>
              <a:t>‹nr.›</a:t>
            </a:fld>
            <a:endParaRPr lang="en-GB"/>
          </a:p>
        </p:txBody>
      </p:sp>
    </p:spTree>
    <p:extLst>
      <p:ext uri="{BB962C8B-B14F-4D97-AF65-F5344CB8AC3E}">
        <p14:creationId xmlns:p14="http://schemas.microsoft.com/office/powerpoint/2010/main" val="771292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2208E-94CC-5E49-B845-6695CBC4577B}"/>
              </a:ext>
            </a:extLst>
          </p:cNvPr>
          <p:cNvSpPr>
            <a:spLocks noGrp="1"/>
          </p:cNvSpPr>
          <p:nvPr>
            <p:ph type="ctrTitle" hasCustomPrompt="1"/>
          </p:nvPr>
        </p:nvSpPr>
        <p:spPr>
          <a:xfrm>
            <a:off x="731807" y="1412877"/>
            <a:ext cx="10728332" cy="3837997"/>
          </a:xfrm>
        </p:spPr>
        <p:txBody>
          <a:bodyPr anchor="ctr">
            <a:normAutofit/>
          </a:bodyPr>
          <a:lstStyle>
            <a:lvl1pPr algn="ctr">
              <a:defRPr sz="4800" cap="none" baseline="0">
                <a:solidFill>
                  <a:schemeClr val="accent2"/>
                </a:solidFill>
              </a:defRPr>
            </a:lvl1pPr>
          </a:lstStyle>
          <a:p>
            <a:r>
              <a:rPr lang="nl-NL" dirty="0"/>
              <a:t>“Klik om een citaat toe te voegen”</a:t>
            </a:r>
          </a:p>
        </p:txBody>
      </p:sp>
      <p:sp>
        <p:nvSpPr>
          <p:cNvPr id="5" name="Tijdelijke aanduiding voor tekst 4">
            <a:extLst>
              <a:ext uri="{FF2B5EF4-FFF2-40B4-BE49-F238E27FC236}">
                <a16:creationId xmlns:a16="http://schemas.microsoft.com/office/drawing/2014/main" id="{65D5F312-C4AE-6244-B742-2A7938DE2EDB}"/>
              </a:ext>
            </a:extLst>
          </p:cNvPr>
          <p:cNvSpPr>
            <a:spLocks noGrp="1"/>
          </p:cNvSpPr>
          <p:nvPr>
            <p:ph type="body" sz="quarter" idx="12" hasCustomPrompt="1"/>
          </p:nvPr>
        </p:nvSpPr>
        <p:spPr>
          <a:xfrm>
            <a:off x="731839" y="5264727"/>
            <a:ext cx="10728325" cy="1039236"/>
          </a:xfrm>
        </p:spPr>
        <p:txBody>
          <a:bodyPr>
            <a:normAutofit/>
          </a:bodyPr>
          <a:lstStyle>
            <a:lvl1pPr marL="12700" indent="0" algn="r">
              <a:buNone/>
              <a:defRPr sz="2000">
                <a:solidFill>
                  <a:schemeClr val="tx2">
                    <a:lumMod val="75000"/>
                    <a:lumOff val="25000"/>
                  </a:schemeClr>
                </a:solidFill>
              </a:defRPr>
            </a:lvl1pPr>
            <a:lvl2pPr algn="r">
              <a:defRPr/>
            </a:lvl2pPr>
            <a:lvl3pPr algn="r">
              <a:defRPr/>
            </a:lvl3pPr>
            <a:lvl4pPr algn="r">
              <a:defRPr/>
            </a:lvl4pPr>
            <a:lvl5pPr algn="r">
              <a:defRPr/>
            </a:lvl5pPr>
          </a:lstStyle>
          <a:p>
            <a:pPr lvl="0"/>
            <a:r>
              <a:rPr lang="nl-NL" dirty="0"/>
              <a:t>Klikken om de bron toe te voegen</a:t>
            </a:r>
          </a:p>
        </p:txBody>
      </p:sp>
      <p:sp>
        <p:nvSpPr>
          <p:cNvPr id="6" name="Tijdelijke aanduiding voor datum 5">
            <a:extLst>
              <a:ext uri="{FF2B5EF4-FFF2-40B4-BE49-F238E27FC236}">
                <a16:creationId xmlns:a16="http://schemas.microsoft.com/office/drawing/2014/main" id="{BA74AA3F-B863-434F-B308-B2DB410C91B4}"/>
              </a:ext>
            </a:extLst>
          </p:cNvPr>
          <p:cNvSpPr>
            <a:spLocks noGrp="1"/>
          </p:cNvSpPr>
          <p:nvPr>
            <p:ph type="dt" sz="half" idx="13"/>
          </p:nvPr>
        </p:nvSpPr>
        <p:spPr/>
        <p:txBody>
          <a:bodyPr/>
          <a:lstStyle/>
          <a:p>
            <a:fld id="{A104B262-95F9-B74F-9BE5-626CF83CC9E7}" type="datetimeFigureOut">
              <a:rPr lang="en-GB" smtClean="0"/>
              <a:t>09/06/2026</a:t>
            </a:fld>
            <a:endParaRPr lang="en-GB"/>
          </a:p>
        </p:txBody>
      </p:sp>
      <p:sp>
        <p:nvSpPr>
          <p:cNvPr id="7" name="Tijdelijke aanduiding voor voettekst 6">
            <a:extLst>
              <a:ext uri="{FF2B5EF4-FFF2-40B4-BE49-F238E27FC236}">
                <a16:creationId xmlns:a16="http://schemas.microsoft.com/office/drawing/2014/main" id="{BCFE33D7-695A-564B-86B8-E5A45E73CFFE}"/>
              </a:ext>
            </a:extLst>
          </p:cNvPr>
          <p:cNvSpPr>
            <a:spLocks noGrp="1"/>
          </p:cNvSpPr>
          <p:nvPr>
            <p:ph type="ftr" sz="quarter" idx="14"/>
          </p:nvPr>
        </p:nvSpPr>
        <p:spPr/>
        <p:txBody>
          <a:bodyPr/>
          <a:lstStyle/>
          <a:p>
            <a:endParaRPr lang="en-GB"/>
          </a:p>
        </p:txBody>
      </p:sp>
      <p:sp>
        <p:nvSpPr>
          <p:cNvPr id="11" name="Tijdelijke aanduiding voor dianummer 10">
            <a:extLst>
              <a:ext uri="{FF2B5EF4-FFF2-40B4-BE49-F238E27FC236}">
                <a16:creationId xmlns:a16="http://schemas.microsoft.com/office/drawing/2014/main" id="{BE22961C-D69C-9E48-BC28-831D4749DC62}"/>
              </a:ext>
            </a:extLst>
          </p:cNvPr>
          <p:cNvSpPr>
            <a:spLocks noGrp="1"/>
          </p:cNvSpPr>
          <p:nvPr>
            <p:ph type="sldNum" sz="quarter" idx="15"/>
          </p:nvPr>
        </p:nvSpPr>
        <p:spPr/>
        <p:txBody>
          <a:bodyPr/>
          <a:lstStyle/>
          <a:p>
            <a:fld id="{9015A17E-4E42-F548-9A1E-44C158B4B002}" type="slidenum">
              <a:rPr lang="en-GB" smtClean="0"/>
              <a:t>‹nr.›</a:t>
            </a:fld>
            <a:endParaRPr lang="en-GB"/>
          </a:p>
        </p:txBody>
      </p:sp>
    </p:spTree>
    <p:extLst>
      <p:ext uri="{BB962C8B-B14F-4D97-AF65-F5344CB8AC3E}">
        <p14:creationId xmlns:p14="http://schemas.microsoft.com/office/powerpoint/2010/main" val="105136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12C75D52-A6E8-814E-B8C0-B50826402230}"/>
              </a:ext>
            </a:extLst>
          </p:cNvPr>
          <p:cNvGrpSpPr/>
          <p:nvPr/>
        </p:nvGrpSpPr>
        <p:grpSpPr>
          <a:xfrm>
            <a:off x="4567314" y="1412875"/>
            <a:ext cx="3057375" cy="1407726"/>
            <a:chOff x="5636710" y="1412875"/>
            <a:chExt cx="3057375" cy="1407726"/>
          </a:xfrm>
        </p:grpSpPr>
        <p:pic>
          <p:nvPicPr>
            <p:cNvPr id="6" name="Afbeelding 5">
              <a:extLst>
                <a:ext uri="{FF2B5EF4-FFF2-40B4-BE49-F238E27FC236}">
                  <a16:creationId xmlns:a16="http://schemas.microsoft.com/office/drawing/2014/main" id="{A6561E7F-C5AA-D246-839A-79EA729327C0}"/>
                </a:ext>
              </a:extLst>
            </p:cNvPr>
            <p:cNvPicPr>
              <a:picLocks noChangeAspect="1"/>
            </p:cNvPicPr>
            <p:nvPr/>
          </p:nvPicPr>
          <p:blipFill rotWithShape="1">
            <a:blip r:embed="rId2"/>
            <a:srcRect l="17980" t="15880" r="17982" b="15353"/>
            <a:stretch/>
          </p:blipFill>
          <p:spPr>
            <a:xfrm>
              <a:off x="6810880" y="1412875"/>
              <a:ext cx="709035" cy="1077467"/>
            </a:xfrm>
            <a:prstGeom prst="rect">
              <a:avLst/>
            </a:prstGeom>
          </p:spPr>
        </p:pic>
        <p:sp>
          <p:nvSpPr>
            <p:cNvPr id="7" name="Tekstvak 6">
              <a:extLst>
                <a:ext uri="{FF2B5EF4-FFF2-40B4-BE49-F238E27FC236}">
                  <a16:creationId xmlns:a16="http://schemas.microsoft.com/office/drawing/2014/main" id="{307964B0-9CC5-1648-AE89-F06F5D69E1E5}"/>
                </a:ext>
              </a:extLst>
            </p:cNvPr>
            <p:cNvSpPr txBox="1"/>
            <p:nvPr/>
          </p:nvSpPr>
          <p:spPr>
            <a:xfrm>
              <a:off x="5636710" y="2512824"/>
              <a:ext cx="3057375" cy="307777"/>
            </a:xfrm>
            <a:prstGeom prst="rect">
              <a:avLst/>
            </a:prstGeom>
            <a:noFill/>
          </p:spPr>
          <p:txBody>
            <a:bodyPr wrap="none" rtlCol="0">
              <a:spAutoFit/>
            </a:bodyPr>
            <a:lstStyle/>
            <a:p>
              <a:r>
                <a:rPr lang="nl-NL" sz="1400" spc="400" dirty="0" err="1">
                  <a:solidFill>
                    <a:schemeClr val="accent1"/>
                  </a:solidFill>
                  <a:latin typeface="Tahoma" panose="020B0604030504040204" pitchFamily="34" charset="0"/>
                  <a:ea typeface="Tahoma" panose="020B0604030504040204" pitchFamily="34" charset="0"/>
                  <a:cs typeface="Tahoma" panose="020B0604030504040204" pitchFamily="34" charset="0"/>
                </a:rPr>
                <a:t>Sustainable</a:t>
              </a:r>
              <a:r>
                <a:rPr lang="nl-NL" sz="1400" spc="400"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nl-NL" sz="1400" spc="400" dirty="0" err="1">
                  <a:solidFill>
                    <a:schemeClr val="accent1"/>
                  </a:solidFill>
                  <a:latin typeface="Tahoma" panose="020B0604030504040204" pitchFamily="34" charset="0"/>
                  <a:ea typeface="Tahoma" panose="020B0604030504040204" pitchFamily="34" charset="0"/>
                  <a:cs typeface="Tahoma" panose="020B0604030504040204" pitchFamily="34" charset="0"/>
                </a:rPr>
                <a:t>Strategies</a:t>
              </a:r>
              <a:endParaRPr lang="nl-NL" sz="1400" spc="4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kstvak 7">
            <a:extLst>
              <a:ext uri="{FF2B5EF4-FFF2-40B4-BE49-F238E27FC236}">
                <a16:creationId xmlns:a16="http://schemas.microsoft.com/office/drawing/2014/main" id="{19F19741-9950-B540-9ECF-1E9E32547188}"/>
              </a:ext>
            </a:extLst>
          </p:cNvPr>
          <p:cNvSpPr txBox="1"/>
          <p:nvPr/>
        </p:nvSpPr>
        <p:spPr>
          <a:xfrm>
            <a:off x="5010158" y="5986065"/>
            <a:ext cx="2171684" cy="317898"/>
          </a:xfrm>
          <a:prstGeom prst="rect">
            <a:avLst/>
          </a:prstGeom>
          <a:noFill/>
        </p:spPr>
        <p:txBody>
          <a:bodyPr wrap="none" tIns="36000" bIns="36000" rtlCol="0">
            <a:spAutoFit/>
          </a:bodyPr>
          <a:lstStyle/>
          <a:p>
            <a:pPr algn="ctr">
              <a:lnSpc>
                <a:spcPct val="110000"/>
              </a:lnSpc>
              <a:spcAft>
                <a:spcPts val="600"/>
              </a:spcAft>
            </a:pPr>
            <a:r>
              <a:rPr lang="nl-NL" sz="1600" dirty="0" err="1">
                <a:solidFill>
                  <a:schemeClr val="bg2"/>
                </a:solidFill>
                <a:latin typeface="Tahoma" panose="020B0604030504040204" pitchFamily="34" charset="0"/>
                <a:ea typeface="Tahoma" panose="020B0604030504040204" pitchFamily="34" charset="0"/>
                <a:cs typeface="Tahoma" panose="020B0604030504040204" pitchFamily="34" charset="0"/>
              </a:rPr>
              <a:t>www.msgstrategies.nl</a:t>
            </a:r>
            <a:endParaRPr lang="nl-NL"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10" name="Tijdelijke aanduiding voor tekst 9">
            <a:extLst>
              <a:ext uri="{FF2B5EF4-FFF2-40B4-BE49-F238E27FC236}">
                <a16:creationId xmlns:a16="http://schemas.microsoft.com/office/drawing/2014/main" id="{748FE6D0-B1E9-E94F-BA6A-94FD4005A0D3}"/>
              </a:ext>
            </a:extLst>
          </p:cNvPr>
          <p:cNvSpPr>
            <a:spLocks noGrp="1"/>
          </p:cNvSpPr>
          <p:nvPr>
            <p:ph type="body" sz="quarter" idx="10" hasCustomPrompt="1"/>
          </p:nvPr>
        </p:nvSpPr>
        <p:spPr>
          <a:xfrm>
            <a:off x="695326" y="3429001"/>
            <a:ext cx="10801351" cy="1198563"/>
          </a:xfrm>
        </p:spPr>
        <p:txBody>
          <a:bodyPr/>
          <a:lstStyle>
            <a:lvl1pPr marL="12700" indent="0" algn="ctr">
              <a:buNone/>
              <a:defRPr/>
            </a:lvl1pPr>
          </a:lstStyle>
          <a:p>
            <a:pPr lvl="0"/>
            <a:r>
              <a:rPr lang="nl-NL" dirty="0"/>
              <a:t>Klikken om afsluitende tekst toe te voegen</a:t>
            </a:r>
          </a:p>
        </p:txBody>
      </p:sp>
    </p:spTree>
    <p:extLst>
      <p:ext uri="{BB962C8B-B14F-4D97-AF65-F5344CB8AC3E}">
        <p14:creationId xmlns:p14="http://schemas.microsoft.com/office/powerpoint/2010/main" val="1305254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46480-8BE0-7844-9345-54BA469C766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A96F96B-895C-F144-8449-119541CC6FD2}"/>
              </a:ext>
            </a:extLst>
          </p:cNvPr>
          <p:cNvSpPr>
            <a:spLocks noGrp="1"/>
          </p:cNvSpPr>
          <p:nvPr>
            <p:ph type="dt" sz="half" idx="10"/>
          </p:nvPr>
        </p:nvSpPr>
        <p:spPr/>
        <p:txBody>
          <a:bodyPr/>
          <a:lstStyle/>
          <a:p>
            <a:fld id="{A104B262-95F9-B74F-9BE5-626CF83CC9E7}" type="datetimeFigureOut">
              <a:rPr lang="en-GB" smtClean="0"/>
              <a:t>09/06/2026</a:t>
            </a:fld>
            <a:endParaRPr lang="en-GB"/>
          </a:p>
        </p:txBody>
      </p:sp>
      <p:sp>
        <p:nvSpPr>
          <p:cNvPr id="4" name="Tijdelijke aanduiding voor voettekst 3">
            <a:extLst>
              <a:ext uri="{FF2B5EF4-FFF2-40B4-BE49-F238E27FC236}">
                <a16:creationId xmlns:a16="http://schemas.microsoft.com/office/drawing/2014/main" id="{DD7694A5-6C65-4E4A-A403-BF375B543B70}"/>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D4521869-2A68-2942-9CF6-A4AB5DCE4566}"/>
              </a:ext>
            </a:extLst>
          </p:cNvPr>
          <p:cNvSpPr>
            <a:spLocks noGrp="1"/>
          </p:cNvSpPr>
          <p:nvPr>
            <p:ph type="sldNum" sz="quarter" idx="12"/>
          </p:nvPr>
        </p:nvSpPr>
        <p:spPr/>
        <p:txBody>
          <a:bodyPr/>
          <a:lstStyle/>
          <a:p>
            <a:fld id="{9015A17E-4E42-F548-9A1E-44C158B4B002}" type="slidenum">
              <a:rPr lang="en-GB" smtClean="0"/>
              <a:t>‹nr.›</a:t>
            </a:fld>
            <a:endParaRPr lang="en-GB"/>
          </a:p>
        </p:txBody>
      </p:sp>
    </p:spTree>
    <p:extLst>
      <p:ext uri="{BB962C8B-B14F-4D97-AF65-F5344CB8AC3E}">
        <p14:creationId xmlns:p14="http://schemas.microsoft.com/office/powerpoint/2010/main" val="872754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F7CE6-AEFA-601B-74DB-8958A0CE418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D93B68AC-C838-F4E5-4EC1-E85690FA88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2FB44AFE-EB23-5E1E-3485-7C95631DE617}"/>
              </a:ext>
            </a:extLst>
          </p:cNvPr>
          <p:cNvSpPr>
            <a:spLocks noGrp="1"/>
          </p:cNvSpPr>
          <p:nvPr>
            <p:ph type="dt" sz="half" idx="10"/>
          </p:nvPr>
        </p:nvSpPr>
        <p:spPr/>
        <p:txBody>
          <a:bodyPr/>
          <a:lstStyle/>
          <a:p>
            <a:fld id="{A104B262-95F9-B74F-9BE5-626CF83CC9E7}" type="datetimeFigureOut">
              <a:rPr lang="en-GB" smtClean="0"/>
              <a:t>09/06/2026</a:t>
            </a:fld>
            <a:endParaRPr lang="en-GB"/>
          </a:p>
        </p:txBody>
      </p:sp>
      <p:sp>
        <p:nvSpPr>
          <p:cNvPr id="5" name="Tijdelijke aanduiding voor voettekst 4">
            <a:extLst>
              <a:ext uri="{FF2B5EF4-FFF2-40B4-BE49-F238E27FC236}">
                <a16:creationId xmlns:a16="http://schemas.microsoft.com/office/drawing/2014/main" id="{9E1043E2-6F47-859C-DA9A-D71635B062A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B1F9A804-BF32-2FB0-70B5-64CF105E201A}"/>
              </a:ext>
            </a:extLst>
          </p:cNvPr>
          <p:cNvSpPr>
            <a:spLocks noGrp="1"/>
          </p:cNvSpPr>
          <p:nvPr>
            <p:ph type="sldNum" sz="quarter" idx="12"/>
          </p:nvPr>
        </p:nvSpPr>
        <p:spPr/>
        <p:txBody>
          <a:bodyPr/>
          <a:lstStyle/>
          <a:p>
            <a:fld id="{9015A17E-4E42-F548-9A1E-44C158B4B002}" type="slidenum">
              <a:rPr lang="en-GB" smtClean="0"/>
              <a:t>‹nr.›</a:t>
            </a:fld>
            <a:endParaRPr lang="en-GB"/>
          </a:p>
        </p:txBody>
      </p:sp>
    </p:spTree>
    <p:extLst>
      <p:ext uri="{BB962C8B-B14F-4D97-AF65-F5344CB8AC3E}">
        <p14:creationId xmlns:p14="http://schemas.microsoft.com/office/powerpoint/2010/main" val="7114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achtergrondfoto">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D9BDD409-E7F2-394C-8229-ECE3499EB322}"/>
              </a:ext>
            </a:extLst>
          </p:cNvPr>
          <p:cNvSpPr/>
          <p:nvPr/>
        </p:nvSpPr>
        <p:spPr>
          <a:xfrm>
            <a:off x="695325" y="1624586"/>
            <a:ext cx="2926411" cy="5067893"/>
          </a:xfrm>
          <a:custGeom>
            <a:avLst/>
            <a:gdLst>
              <a:gd name="connsiteX0" fmla="*/ 211720 w 2447632"/>
              <a:gd name="connsiteY0" fmla="*/ 0 h 4142897"/>
              <a:gd name="connsiteX1" fmla="*/ 2235912 w 2447632"/>
              <a:gd name="connsiteY1" fmla="*/ 0 h 4142897"/>
              <a:gd name="connsiteX2" fmla="*/ 2447632 w 2447632"/>
              <a:gd name="connsiteY2" fmla="*/ 211720 h 4142897"/>
              <a:gd name="connsiteX3" fmla="*/ 2447632 w 2447632"/>
              <a:gd name="connsiteY3" fmla="*/ 3339333 h 4142897"/>
              <a:gd name="connsiteX4" fmla="*/ 2447632 w 2447632"/>
              <a:gd name="connsiteY4" fmla="*/ 3362753 h 4142897"/>
              <a:gd name="connsiteX5" fmla="*/ 2447632 w 2447632"/>
              <a:gd name="connsiteY5" fmla="*/ 4142897 h 4142897"/>
              <a:gd name="connsiteX6" fmla="*/ 1791004 w 2447632"/>
              <a:gd name="connsiteY6" fmla="*/ 3574473 h 4142897"/>
              <a:gd name="connsiteX7" fmla="*/ 211720 w 2447632"/>
              <a:gd name="connsiteY7" fmla="*/ 3574473 h 4142897"/>
              <a:gd name="connsiteX8" fmla="*/ 0 w 2447632"/>
              <a:gd name="connsiteY8" fmla="*/ 3362753 h 4142897"/>
              <a:gd name="connsiteX9" fmla="*/ 0 w 2447632"/>
              <a:gd name="connsiteY9" fmla="*/ 211720 h 4142897"/>
              <a:gd name="connsiteX10" fmla="*/ 211720 w 2447632"/>
              <a:gd name="connsiteY10" fmla="*/ 0 h 414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632" h="4142897">
                <a:moveTo>
                  <a:pt x="211720" y="0"/>
                </a:moveTo>
                <a:lnTo>
                  <a:pt x="2235912" y="0"/>
                </a:lnTo>
                <a:cubicBezTo>
                  <a:pt x="2352842" y="0"/>
                  <a:pt x="2447632" y="94790"/>
                  <a:pt x="2447632" y="211720"/>
                </a:cubicBezTo>
                <a:lnTo>
                  <a:pt x="2447632" y="3339333"/>
                </a:lnTo>
                <a:lnTo>
                  <a:pt x="2447632" y="3362753"/>
                </a:lnTo>
                <a:lnTo>
                  <a:pt x="2447632" y="4142897"/>
                </a:lnTo>
                <a:lnTo>
                  <a:pt x="1791004" y="3574473"/>
                </a:lnTo>
                <a:lnTo>
                  <a:pt x="211720" y="3574473"/>
                </a:lnTo>
                <a:cubicBezTo>
                  <a:pt x="94790" y="3574473"/>
                  <a:pt x="0" y="3479683"/>
                  <a:pt x="0" y="3362753"/>
                </a:cubicBezTo>
                <a:lnTo>
                  <a:pt x="0" y="211720"/>
                </a:lnTo>
                <a:cubicBezTo>
                  <a:pt x="0" y="94790"/>
                  <a:pt x="94790" y="0"/>
                  <a:pt x="211720" y="0"/>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Ins="360000" bIns="180000" rtlCol="0" anchor="t"/>
          <a:lstStyle/>
          <a:p>
            <a:endParaRPr lang="nl-NL" sz="1600" dirty="0"/>
          </a:p>
        </p:txBody>
      </p:sp>
      <p:sp>
        <p:nvSpPr>
          <p:cNvPr id="12" name="Vrije vorm 11">
            <a:extLst>
              <a:ext uri="{FF2B5EF4-FFF2-40B4-BE49-F238E27FC236}">
                <a16:creationId xmlns:a16="http://schemas.microsoft.com/office/drawing/2014/main" id="{7AAEE885-3E7A-CB48-9701-E3D0BC1D33CA}"/>
              </a:ext>
            </a:extLst>
          </p:cNvPr>
          <p:cNvSpPr/>
          <p:nvPr/>
        </p:nvSpPr>
        <p:spPr>
          <a:xfrm>
            <a:off x="3169561" y="1412877"/>
            <a:ext cx="2926411" cy="3829329"/>
          </a:xfrm>
          <a:custGeom>
            <a:avLst/>
            <a:gdLst>
              <a:gd name="connsiteX0" fmla="*/ 211752 w 2448000"/>
              <a:gd name="connsiteY0" fmla="*/ 0 h 3016425"/>
              <a:gd name="connsiteX1" fmla="*/ 2236248 w 2448000"/>
              <a:gd name="connsiteY1" fmla="*/ 0 h 3016425"/>
              <a:gd name="connsiteX2" fmla="*/ 2448000 w 2448000"/>
              <a:gd name="connsiteY2" fmla="*/ 211752 h 3016425"/>
              <a:gd name="connsiteX3" fmla="*/ 2448000 w 2448000"/>
              <a:gd name="connsiteY3" fmla="*/ 2212861 h 3016425"/>
              <a:gd name="connsiteX4" fmla="*/ 2448000 w 2448000"/>
              <a:gd name="connsiteY4" fmla="*/ 2236248 h 3016425"/>
              <a:gd name="connsiteX5" fmla="*/ 2448000 w 2448000"/>
              <a:gd name="connsiteY5" fmla="*/ 3016425 h 3016425"/>
              <a:gd name="connsiteX6" fmla="*/ 1791371 w 2448000"/>
              <a:gd name="connsiteY6" fmla="*/ 2448000 h 3016425"/>
              <a:gd name="connsiteX7" fmla="*/ 211752 w 2448000"/>
              <a:gd name="connsiteY7" fmla="*/ 2448000 h 3016425"/>
              <a:gd name="connsiteX8" fmla="*/ 0 w 2448000"/>
              <a:gd name="connsiteY8" fmla="*/ 2236248 h 3016425"/>
              <a:gd name="connsiteX9" fmla="*/ 0 w 2448000"/>
              <a:gd name="connsiteY9" fmla="*/ 211752 h 3016425"/>
              <a:gd name="connsiteX10" fmla="*/ 211752 w 2448000"/>
              <a:gd name="connsiteY10" fmla="*/ 0 h 301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8000" h="3016425">
                <a:moveTo>
                  <a:pt x="211752" y="0"/>
                </a:moveTo>
                <a:lnTo>
                  <a:pt x="2236248" y="0"/>
                </a:lnTo>
                <a:cubicBezTo>
                  <a:pt x="2353195" y="0"/>
                  <a:pt x="2448000" y="94805"/>
                  <a:pt x="2448000" y="211752"/>
                </a:cubicBezTo>
                <a:lnTo>
                  <a:pt x="2448000" y="2212861"/>
                </a:lnTo>
                <a:lnTo>
                  <a:pt x="2448000" y="2236248"/>
                </a:lnTo>
                <a:lnTo>
                  <a:pt x="2448000" y="3016425"/>
                </a:lnTo>
                <a:lnTo>
                  <a:pt x="1791371" y="2448000"/>
                </a:lnTo>
                <a:lnTo>
                  <a:pt x="211752" y="2448000"/>
                </a:lnTo>
                <a:cubicBezTo>
                  <a:pt x="94805" y="2448000"/>
                  <a:pt x="0" y="2353195"/>
                  <a:pt x="0" y="2236248"/>
                </a:cubicBezTo>
                <a:lnTo>
                  <a:pt x="0" y="211752"/>
                </a:lnTo>
                <a:cubicBezTo>
                  <a:pt x="0" y="94805"/>
                  <a:pt x="94805" y="0"/>
                  <a:pt x="211752" y="0"/>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Ins="360000" bIns="180000" rtlCol="0" anchor="t"/>
          <a:lstStyle/>
          <a:p>
            <a:pPr>
              <a:lnSpc>
                <a:spcPct val="110000"/>
              </a:lnSpc>
            </a:pPr>
            <a:endParaRPr lang="nl-NL" sz="1600" dirty="0"/>
          </a:p>
        </p:txBody>
      </p:sp>
      <p:sp>
        <p:nvSpPr>
          <p:cNvPr id="14" name="Vrije vorm 13">
            <a:extLst>
              <a:ext uri="{FF2B5EF4-FFF2-40B4-BE49-F238E27FC236}">
                <a16:creationId xmlns:a16="http://schemas.microsoft.com/office/drawing/2014/main" id="{E4CB02B8-6AC9-3449-9CC4-32496C67A3D3}"/>
              </a:ext>
            </a:extLst>
          </p:cNvPr>
          <p:cNvSpPr/>
          <p:nvPr/>
        </p:nvSpPr>
        <p:spPr>
          <a:xfrm>
            <a:off x="5744800" y="188913"/>
            <a:ext cx="3044880" cy="5273058"/>
          </a:xfrm>
          <a:custGeom>
            <a:avLst/>
            <a:gdLst>
              <a:gd name="connsiteX0" fmla="*/ 211720 w 2447632"/>
              <a:gd name="connsiteY0" fmla="*/ 0 h 4142897"/>
              <a:gd name="connsiteX1" fmla="*/ 2235912 w 2447632"/>
              <a:gd name="connsiteY1" fmla="*/ 0 h 4142897"/>
              <a:gd name="connsiteX2" fmla="*/ 2447632 w 2447632"/>
              <a:gd name="connsiteY2" fmla="*/ 211720 h 4142897"/>
              <a:gd name="connsiteX3" fmla="*/ 2447632 w 2447632"/>
              <a:gd name="connsiteY3" fmla="*/ 3339333 h 4142897"/>
              <a:gd name="connsiteX4" fmla="*/ 2447632 w 2447632"/>
              <a:gd name="connsiteY4" fmla="*/ 3362753 h 4142897"/>
              <a:gd name="connsiteX5" fmla="*/ 2447632 w 2447632"/>
              <a:gd name="connsiteY5" fmla="*/ 4142897 h 4142897"/>
              <a:gd name="connsiteX6" fmla="*/ 1791004 w 2447632"/>
              <a:gd name="connsiteY6" fmla="*/ 3574473 h 4142897"/>
              <a:gd name="connsiteX7" fmla="*/ 211720 w 2447632"/>
              <a:gd name="connsiteY7" fmla="*/ 3574473 h 4142897"/>
              <a:gd name="connsiteX8" fmla="*/ 0 w 2447632"/>
              <a:gd name="connsiteY8" fmla="*/ 3362753 h 4142897"/>
              <a:gd name="connsiteX9" fmla="*/ 0 w 2447632"/>
              <a:gd name="connsiteY9" fmla="*/ 211720 h 4142897"/>
              <a:gd name="connsiteX10" fmla="*/ 211720 w 2447632"/>
              <a:gd name="connsiteY10" fmla="*/ 0 h 414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632" h="4142897">
                <a:moveTo>
                  <a:pt x="211720" y="0"/>
                </a:moveTo>
                <a:lnTo>
                  <a:pt x="2235912" y="0"/>
                </a:lnTo>
                <a:cubicBezTo>
                  <a:pt x="2352842" y="0"/>
                  <a:pt x="2447632" y="94790"/>
                  <a:pt x="2447632" y="211720"/>
                </a:cubicBezTo>
                <a:lnTo>
                  <a:pt x="2447632" y="3339333"/>
                </a:lnTo>
                <a:lnTo>
                  <a:pt x="2447632" y="3362753"/>
                </a:lnTo>
                <a:lnTo>
                  <a:pt x="2447632" y="4142897"/>
                </a:lnTo>
                <a:lnTo>
                  <a:pt x="1791004" y="3574473"/>
                </a:lnTo>
                <a:lnTo>
                  <a:pt x="211720" y="3574473"/>
                </a:lnTo>
                <a:cubicBezTo>
                  <a:pt x="94790" y="3574473"/>
                  <a:pt x="0" y="3479683"/>
                  <a:pt x="0" y="3362753"/>
                </a:cubicBezTo>
                <a:lnTo>
                  <a:pt x="0" y="211720"/>
                </a:lnTo>
                <a:cubicBezTo>
                  <a:pt x="0" y="94790"/>
                  <a:pt x="94790" y="0"/>
                  <a:pt x="211720" y="0"/>
                </a:cubicBez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Ins="360000" bIns="180000" rtlCol="0" anchor="t"/>
          <a:lstStyle/>
          <a:p>
            <a:pPr>
              <a:lnSpc>
                <a:spcPct val="110000"/>
              </a:lnSpc>
            </a:pPr>
            <a:endParaRPr lang="nl-NL" sz="1600" dirty="0"/>
          </a:p>
        </p:txBody>
      </p:sp>
      <p:sp>
        <p:nvSpPr>
          <p:cNvPr id="16" name="Vrije vorm 15">
            <a:extLst>
              <a:ext uri="{FF2B5EF4-FFF2-40B4-BE49-F238E27FC236}">
                <a16:creationId xmlns:a16="http://schemas.microsoft.com/office/drawing/2014/main" id="{633521A5-E866-8D4A-8EE2-CAD5BE07BCAD}"/>
              </a:ext>
            </a:extLst>
          </p:cNvPr>
          <p:cNvSpPr/>
          <p:nvPr/>
        </p:nvSpPr>
        <p:spPr>
          <a:xfrm>
            <a:off x="8210465" y="1624584"/>
            <a:ext cx="3286211" cy="4142963"/>
          </a:xfrm>
          <a:custGeom>
            <a:avLst/>
            <a:gdLst>
              <a:gd name="connsiteX0" fmla="*/ 211752 w 2448000"/>
              <a:gd name="connsiteY0" fmla="*/ 0 h 3016425"/>
              <a:gd name="connsiteX1" fmla="*/ 2236248 w 2448000"/>
              <a:gd name="connsiteY1" fmla="*/ 0 h 3016425"/>
              <a:gd name="connsiteX2" fmla="*/ 2448000 w 2448000"/>
              <a:gd name="connsiteY2" fmla="*/ 211752 h 3016425"/>
              <a:gd name="connsiteX3" fmla="*/ 2448000 w 2448000"/>
              <a:gd name="connsiteY3" fmla="*/ 2212861 h 3016425"/>
              <a:gd name="connsiteX4" fmla="*/ 2448000 w 2448000"/>
              <a:gd name="connsiteY4" fmla="*/ 2236248 h 3016425"/>
              <a:gd name="connsiteX5" fmla="*/ 2448000 w 2448000"/>
              <a:gd name="connsiteY5" fmla="*/ 3016425 h 3016425"/>
              <a:gd name="connsiteX6" fmla="*/ 1791371 w 2448000"/>
              <a:gd name="connsiteY6" fmla="*/ 2448000 h 3016425"/>
              <a:gd name="connsiteX7" fmla="*/ 211752 w 2448000"/>
              <a:gd name="connsiteY7" fmla="*/ 2448000 h 3016425"/>
              <a:gd name="connsiteX8" fmla="*/ 0 w 2448000"/>
              <a:gd name="connsiteY8" fmla="*/ 2236248 h 3016425"/>
              <a:gd name="connsiteX9" fmla="*/ 0 w 2448000"/>
              <a:gd name="connsiteY9" fmla="*/ 211752 h 3016425"/>
              <a:gd name="connsiteX10" fmla="*/ 211752 w 2448000"/>
              <a:gd name="connsiteY10" fmla="*/ 0 h 301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8000" h="3016425">
                <a:moveTo>
                  <a:pt x="211752" y="0"/>
                </a:moveTo>
                <a:lnTo>
                  <a:pt x="2236248" y="0"/>
                </a:lnTo>
                <a:cubicBezTo>
                  <a:pt x="2353195" y="0"/>
                  <a:pt x="2448000" y="94805"/>
                  <a:pt x="2448000" y="211752"/>
                </a:cubicBezTo>
                <a:lnTo>
                  <a:pt x="2448000" y="2212861"/>
                </a:lnTo>
                <a:lnTo>
                  <a:pt x="2448000" y="2236248"/>
                </a:lnTo>
                <a:lnTo>
                  <a:pt x="2448000" y="3016425"/>
                </a:lnTo>
                <a:lnTo>
                  <a:pt x="1791371" y="2448000"/>
                </a:lnTo>
                <a:lnTo>
                  <a:pt x="211752" y="2448000"/>
                </a:lnTo>
                <a:cubicBezTo>
                  <a:pt x="94805" y="2448000"/>
                  <a:pt x="0" y="2353195"/>
                  <a:pt x="0" y="2236248"/>
                </a:cubicBezTo>
                <a:lnTo>
                  <a:pt x="0" y="211752"/>
                </a:lnTo>
                <a:cubicBezTo>
                  <a:pt x="0" y="94805"/>
                  <a:pt x="94805" y="0"/>
                  <a:pt x="211752" y="0"/>
                </a:cubicBezTo>
                <a:close/>
              </a:path>
            </a:pathLst>
          </a:cu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Ins="360000" bIns="180000" rtlCol="0" anchor="t"/>
          <a:lstStyle/>
          <a:p>
            <a:endParaRPr lang="nl-NL" sz="1600" dirty="0">
              <a:latin typeface="Tahoma" panose="020B0604030504040204" pitchFamily="34" charset="0"/>
              <a:ea typeface="Tahoma" panose="020B0604030504040204" pitchFamily="34" charset="0"/>
              <a:cs typeface="Tahoma" panose="020B0604030504040204" pitchFamily="34" charset="0"/>
            </a:endParaRPr>
          </a:p>
        </p:txBody>
      </p:sp>
      <p:sp>
        <p:nvSpPr>
          <p:cNvPr id="2" name="Titel 1">
            <a:extLst>
              <a:ext uri="{FF2B5EF4-FFF2-40B4-BE49-F238E27FC236}">
                <a16:creationId xmlns:a16="http://schemas.microsoft.com/office/drawing/2014/main" id="{CB72208E-94CC-5E49-B845-6695CBC4577B}"/>
              </a:ext>
            </a:extLst>
          </p:cNvPr>
          <p:cNvSpPr>
            <a:spLocks noGrp="1"/>
          </p:cNvSpPr>
          <p:nvPr>
            <p:ph type="ctrTitle"/>
          </p:nvPr>
        </p:nvSpPr>
        <p:spPr>
          <a:xfrm>
            <a:off x="0" y="2764205"/>
            <a:ext cx="12192000" cy="664797"/>
          </a:xfrm>
          <a:solidFill>
            <a:schemeClr val="bg1">
              <a:alpha val="85000"/>
            </a:schemeClr>
          </a:solidFill>
        </p:spPr>
        <p:txBody>
          <a:bodyPr anchor="b">
            <a:spAutoFit/>
          </a:bodyPr>
          <a:lstStyle>
            <a:lvl1pPr algn="ctr">
              <a:defRPr sz="4800">
                <a:solidFill>
                  <a:schemeClr val="accent2"/>
                </a:solidFill>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7201F3B1-B21F-6147-9D87-D1325E59CB21}"/>
              </a:ext>
            </a:extLst>
          </p:cNvPr>
          <p:cNvSpPr>
            <a:spLocks noGrp="1"/>
          </p:cNvSpPr>
          <p:nvPr>
            <p:ph type="subTitle" idx="1"/>
          </p:nvPr>
        </p:nvSpPr>
        <p:spPr>
          <a:xfrm>
            <a:off x="1" y="3429001"/>
            <a:ext cx="12192000" cy="407612"/>
          </a:xfrm>
          <a:solidFill>
            <a:schemeClr val="bg1">
              <a:alpha val="85000"/>
            </a:schemeClr>
          </a:solidFill>
        </p:spPr>
        <p:txBody>
          <a:bodyPr>
            <a:spAutoFit/>
          </a:bodyPr>
          <a:lstStyle>
            <a:lvl1pPr marL="0" indent="0" algn="ctr">
              <a:buNone/>
              <a:defRPr sz="2000" b="0" i="0">
                <a:solidFill>
                  <a:schemeClr val="tx1"/>
                </a:solidFill>
                <a:latin typeface="Raleway" panose="020B0003030101060003"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l-NL"/>
              <a:t>Klikken om de ondertitelstijl van het model te bewerken</a:t>
            </a:r>
            <a:endParaRPr lang="nl-NL" dirty="0"/>
          </a:p>
        </p:txBody>
      </p:sp>
      <p:grpSp>
        <p:nvGrpSpPr>
          <p:cNvPr id="4" name="Groep 3">
            <a:extLst>
              <a:ext uri="{FF2B5EF4-FFF2-40B4-BE49-F238E27FC236}">
                <a16:creationId xmlns:a16="http://schemas.microsoft.com/office/drawing/2014/main" id="{099FE020-8877-6D45-A934-D8726AA34155}"/>
              </a:ext>
            </a:extLst>
          </p:cNvPr>
          <p:cNvGrpSpPr/>
          <p:nvPr/>
        </p:nvGrpSpPr>
        <p:grpSpPr>
          <a:xfrm>
            <a:off x="690274" y="188915"/>
            <a:ext cx="3766410" cy="1077467"/>
            <a:chOff x="731838" y="188913"/>
            <a:chExt cx="3766409" cy="1077467"/>
          </a:xfrm>
        </p:grpSpPr>
        <p:pic>
          <p:nvPicPr>
            <p:cNvPr id="9" name="Afbeelding 8">
              <a:extLst>
                <a:ext uri="{FF2B5EF4-FFF2-40B4-BE49-F238E27FC236}">
                  <a16:creationId xmlns:a16="http://schemas.microsoft.com/office/drawing/2014/main" id="{14EE49A6-3982-ED42-943A-78DA85DEBD87}"/>
                </a:ext>
              </a:extLst>
            </p:cNvPr>
            <p:cNvPicPr>
              <a:picLocks noChangeAspect="1"/>
            </p:cNvPicPr>
            <p:nvPr/>
          </p:nvPicPr>
          <p:blipFill rotWithShape="1">
            <a:blip r:embed="rId2"/>
            <a:srcRect l="17980" t="15880" r="17982" b="15353"/>
            <a:stretch/>
          </p:blipFill>
          <p:spPr>
            <a:xfrm>
              <a:off x="731838" y="188913"/>
              <a:ext cx="709035" cy="1077467"/>
            </a:xfrm>
            <a:prstGeom prst="rect">
              <a:avLst/>
            </a:prstGeom>
          </p:spPr>
        </p:pic>
        <p:sp>
          <p:nvSpPr>
            <p:cNvPr id="10" name="Tekstvak 9">
              <a:extLst>
                <a:ext uri="{FF2B5EF4-FFF2-40B4-BE49-F238E27FC236}">
                  <a16:creationId xmlns:a16="http://schemas.microsoft.com/office/drawing/2014/main" id="{BEAEFC5F-1A3C-9C47-BA0C-49D0AF511B5D}"/>
                </a:ext>
              </a:extLst>
            </p:cNvPr>
            <p:cNvSpPr txBox="1"/>
            <p:nvPr/>
          </p:nvSpPr>
          <p:spPr>
            <a:xfrm>
              <a:off x="1440873" y="746894"/>
              <a:ext cx="3057374" cy="307777"/>
            </a:xfrm>
            <a:prstGeom prst="rect">
              <a:avLst/>
            </a:prstGeom>
            <a:noFill/>
          </p:spPr>
          <p:txBody>
            <a:bodyPr wrap="none" rtlCol="0">
              <a:spAutoFit/>
            </a:bodyPr>
            <a:lstStyle/>
            <a:p>
              <a:r>
                <a:rPr lang="nl-NL" sz="1400" spc="400" dirty="0" err="1">
                  <a:solidFill>
                    <a:schemeClr val="accent1"/>
                  </a:solidFill>
                  <a:latin typeface="Tahoma" panose="020B0604030504040204" pitchFamily="34" charset="0"/>
                  <a:ea typeface="Tahoma" panose="020B0604030504040204" pitchFamily="34" charset="0"/>
                  <a:cs typeface="Tahoma" panose="020B0604030504040204" pitchFamily="34" charset="0"/>
                </a:rPr>
                <a:t>Sustainable</a:t>
              </a:r>
              <a:r>
                <a:rPr lang="nl-NL" sz="1400" spc="400"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nl-NL" sz="1400" spc="400" dirty="0" err="1">
                  <a:solidFill>
                    <a:schemeClr val="accent1"/>
                  </a:solidFill>
                  <a:latin typeface="Tahoma" panose="020B0604030504040204" pitchFamily="34" charset="0"/>
                  <a:ea typeface="Tahoma" panose="020B0604030504040204" pitchFamily="34" charset="0"/>
                  <a:cs typeface="Tahoma" panose="020B0604030504040204" pitchFamily="34" charset="0"/>
                </a:rPr>
                <a:t>Strategies</a:t>
              </a:r>
              <a:endParaRPr lang="nl-NL" sz="1400" spc="4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grpSp>
      <p:sp>
        <p:nvSpPr>
          <p:cNvPr id="13" name="Tijdelijke aanduiding voor tekst 12">
            <a:extLst>
              <a:ext uri="{FF2B5EF4-FFF2-40B4-BE49-F238E27FC236}">
                <a16:creationId xmlns:a16="http://schemas.microsoft.com/office/drawing/2014/main" id="{FF9B4B7E-BCDD-5048-AEB9-C1E4C20ABD4C}"/>
              </a:ext>
            </a:extLst>
          </p:cNvPr>
          <p:cNvSpPr>
            <a:spLocks noGrp="1"/>
          </p:cNvSpPr>
          <p:nvPr>
            <p:ph type="body" sz="quarter" idx="10" hasCustomPrompt="1"/>
          </p:nvPr>
        </p:nvSpPr>
        <p:spPr>
          <a:xfrm>
            <a:off x="6096000" y="5767548"/>
            <a:ext cx="5400675" cy="608372"/>
          </a:xfrm>
        </p:spPr>
        <p:txBody>
          <a:bodyPr wrap="square" anchor="t">
            <a:spAutoFit/>
          </a:bodyPr>
          <a:lstStyle>
            <a:lvl1pPr marL="0" indent="0" algn="r">
              <a:spcBef>
                <a:spcPts val="0"/>
              </a:spcBef>
              <a:buNone/>
              <a:defRPr sz="1600">
                <a:solidFill>
                  <a:schemeClr val="bg2">
                    <a:lumMod val="90000"/>
                  </a:schemeClr>
                </a:solidFill>
                <a:highlight>
                  <a:srgbClr val="709D9D"/>
                </a:highlight>
              </a:defRPr>
            </a:lvl1pPr>
          </a:lstStyle>
          <a:p>
            <a:pPr lvl="0"/>
            <a:r>
              <a:rPr lang="nl-NL" dirty="0"/>
              <a:t>Klikken voor aanvullende informatie</a:t>
            </a:r>
          </a:p>
          <a:p>
            <a:pPr lvl="0"/>
            <a:r>
              <a:rPr lang="nl-NL" dirty="0"/>
              <a:t>Datum</a:t>
            </a:r>
          </a:p>
        </p:txBody>
      </p:sp>
    </p:spTree>
    <p:extLst>
      <p:ext uri="{BB962C8B-B14F-4D97-AF65-F5344CB8AC3E}">
        <p14:creationId xmlns:p14="http://schemas.microsoft.com/office/powerpoint/2010/main" val="185225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en object (opsomm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7D40312-E847-614A-9426-813EB9E69566}"/>
              </a:ext>
            </a:extLst>
          </p:cNvPr>
          <p:cNvSpPr>
            <a:spLocks noGrp="1"/>
          </p:cNvSpPr>
          <p:nvPr>
            <p:ph idx="1"/>
          </p:nvPr>
        </p:nvSpPr>
        <p:spPr>
          <a:xfrm>
            <a:off x="704096" y="1413162"/>
            <a:ext cx="10800000" cy="4896000"/>
          </a:xfrm>
        </p:spPr>
        <p:txBody>
          <a:bodyPr/>
          <a:lstStyle>
            <a:lvl1pPr marL="190500" indent="-190500">
              <a:buClr>
                <a:schemeClr val="accent1"/>
              </a:buClr>
              <a:buFont typeface="Arial" panose="020B0604020202020204" pitchFamily="34" charset="0"/>
              <a:buChar char="•"/>
              <a:tabLst/>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E5E06A04-D379-944F-8D35-5BCC5EB387D0}"/>
              </a:ext>
            </a:extLst>
          </p:cNvPr>
          <p:cNvSpPr>
            <a:spLocks noGrp="1"/>
          </p:cNvSpPr>
          <p:nvPr>
            <p:ph type="dt" sz="half" idx="10"/>
          </p:nvPr>
        </p:nvSpPr>
        <p:spPr/>
        <p:txBody>
          <a:bodyPr/>
          <a:lstStyle/>
          <a:p>
            <a:fld id="{A104B262-95F9-B74F-9BE5-626CF83CC9E7}" type="datetimeFigureOut">
              <a:rPr lang="en-GB" smtClean="0"/>
              <a:t>09/06/2026</a:t>
            </a:fld>
            <a:endParaRPr lang="en-GB"/>
          </a:p>
        </p:txBody>
      </p:sp>
      <p:sp>
        <p:nvSpPr>
          <p:cNvPr id="5" name="Tijdelijke aanduiding voor voettekst 4">
            <a:extLst>
              <a:ext uri="{FF2B5EF4-FFF2-40B4-BE49-F238E27FC236}">
                <a16:creationId xmlns:a16="http://schemas.microsoft.com/office/drawing/2014/main" id="{05ACF396-2AE6-BE47-A8FD-E8959A9F619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A3BA60D-5090-C645-8806-B8195348E674}"/>
              </a:ext>
            </a:extLst>
          </p:cNvPr>
          <p:cNvSpPr>
            <a:spLocks noGrp="1"/>
          </p:cNvSpPr>
          <p:nvPr>
            <p:ph type="sldNum" sz="quarter" idx="12"/>
          </p:nvPr>
        </p:nvSpPr>
        <p:spPr/>
        <p:txBody>
          <a:bodyPr/>
          <a:lstStyle/>
          <a:p>
            <a:fld id="{9015A17E-4E42-F548-9A1E-44C158B4B002}" type="slidenum">
              <a:rPr lang="en-GB" smtClean="0"/>
              <a:t>‹nr.›</a:t>
            </a:fld>
            <a:endParaRPr lang="en-GB"/>
          </a:p>
        </p:txBody>
      </p:sp>
      <p:sp>
        <p:nvSpPr>
          <p:cNvPr id="10" name="Tijdelijke aanduiding voor tekst 9">
            <a:extLst>
              <a:ext uri="{FF2B5EF4-FFF2-40B4-BE49-F238E27FC236}">
                <a16:creationId xmlns:a16="http://schemas.microsoft.com/office/drawing/2014/main" id="{CC5D7FFD-574C-DA41-B263-695C74F33712}"/>
              </a:ext>
            </a:extLst>
          </p:cNvPr>
          <p:cNvSpPr>
            <a:spLocks noGrp="1"/>
          </p:cNvSpPr>
          <p:nvPr>
            <p:ph type="body" sz="quarter" idx="13" hasCustomPrompt="1"/>
          </p:nvPr>
        </p:nvSpPr>
        <p:spPr>
          <a:xfrm>
            <a:off x="731807" y="547830"/>
            <a:ext cx="10728332" cy="726789"/>
          </a:xfrm>
        </p:spPr>
        <p:txBody>
          <a:bodyPr tIns="0" bIns="0">
            <a:normAutofit/>
          </a:bodyPr>
          <a:lstStyle>
            <a:lvl1pPr marL="0" indent="0">
              <a:lnSpc>
                <a:spcPct val="110000"/>
              </a:lnSpc>
              <a:spcBef>
                <a:spcPts val="0"/>
              </a:spcBef>
              <a:buNone/>
              <a:defRPr sz="2000" b="0" i="0">
                <a:solidFill>
                  <a:schemeClr val="tx2">
                    <a:lumMod val="75000"/>
                    <a:lumOff val="25000"/>
                  </a:schemeClr>
                </a:solidFill>
                <a:latin typeface="Raleway" panose="020B0003030101060003" pitchFamily="34" charset="0"/>
              </a:defRPr>
            </a:lvl1pPr>
          </a:lstStyle>
          <a:p>
            <a:pPr lvl="0"/>
            <a:r>
              <a:rPr lang="nl-NL" dirty="0"/>
              <a:t>Klik om stijl te bewerken</a:t>
            </a:r>
          </a:p>
        </p:txBody>
      </p:sp>
      <p:sp>
        <p:nvSpPr>
          <p:cNvPr id="12" name="Tijdelijke aanduiding voor titel 1">
            <a:extLst>
              <a:ext uri="{FF2B5EF4-FFF2-40B4-BE49-F238E27FC236}">
                <a16:creationId xmlns:a16="http://schemas.microsoft.com/office/drawing/2014/main" id="{59E9F8EA-31A2-8540-8D96-523F6C913C50}"/>
              </a:ext>
            </a:extLst>
          </p:cNvPr>
          <p:cNvSpPr>
            <a:spLocks noGrp="1"/>
          </p:cNvSpPr>
          <p:nvPr>
            <p:ph type="title"/>
          </p:nvPr>
        </p:nvSpPr>
        <p:spPr>
          <a:xfrm>
            <a:off x="731823" y="194747"/>
            <a:ext cx="10728324" cy="353085"/>
          </a:xfrm>
          <a:prstGeom prst="rect">
            <a:avLst/>
          </a:prstGeom>
        </p:spPr>
        <p:txBody>
          <a:bodyPr vert="horz" lIns="91440" tIns="0" rIns="91440" bIns="0" rtlCol="0" anchor="b">
            <a:normAutofit/>
          </a:bodyPr>
          <a:lstStyle/>
          <a:p>
            <a:r>
              <a:rPr lang="nl-NL"/>
              <a:t>Klik om stijl te bewerken</a:t>
            </a:r>
            <a:endParaRPr lang="nl-NL" dirty="0"/>
          </a:p>
        </p:txBody>
      </p:sp>
    </p:spTree>
    <p:extLst>
      <p:ext uri="{BB962C8B-B14F-4D97-AF65-F5344CB8AC3E}">
        <p14:creationId xmlns:p14="http://schemas.microsoft.com/office/powerpoint/2010/main" val="354391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en object (genummerde lijs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7D40312-E847-614A-9426-813EB9E69566}"/>
              </a:ext>
            </a:extLst>
          </p:cNvPr>
          <p:cNvSpPr>
            <a:spLocks noGrp="1"/>
          </p:cNvSpPr>
          <p:nvPr>
            <p:ph idx="1"/>
          </p:nvPr>
        </p:nvSpPr>
        <p:spPr>
          <a:xfrm>
            <a:off x="704096" y="1413162"/>
            <a:ext cx="10800000" cy="4896000"/>
          </a:xfrm>
        </p:spPr>
        <p:txBody>
          <a:bodyPr/>
          <a:lstStyle>
            <a:lvl1pPr marL="450000" indent="-450000">
              <a:buClr>
                <a:schemeClr val="accent1"/>
              </a:buClr>
              <a:buFont typeface="+mj-lt"/>
              <a:buAutoNum type="arabicPeriod"/>
              <a:tabLst/>
              <a:defRPr>
                <a:solidFill>
                  <a:schemeClr val="tx1"/>
                </a:solidFill>
              </a:defRPr>
            </a:lvl1pPr>
            <a:lvl2pPr marL="898525" indent="-450000">
              <a:buClr>
                <a:schemeClr val="accent1"/>
              </a:buClr>
              <a:buFont typeface="+mj-lt"/>
              <a:buAutoNum type="arabicPeriod"/>
              <a:tabLst/>
              <a:defRPr>
                <a:solidFill>
                  <a:schemeClr val="tx1"/>
                </a:solidFill>
              </a:defRPr>
            </a:lvl2pPr>
            <a:lvl3pPr marL="1343025" indent="-444500">
              <a:buClr>
                <a:schemeClr val="accent1"/>
              </a:buClr>
              <a:buFont typeface="+mj-lt"/>
              <a:buAutoNum type="arabicPeriod"/>
              <a:tabLst/>
              <a:defRPr>
                <a:solidFill>
                  <a:schemeClr val="tx1"/>
                </a:solidFill>
              </a:defRPr>
            </a:lvl3pPr>
            <a:lvl4pPr marL="1830388" indent="-487363">
              <a:buClr>
                <a:schemeClr val="accent1"/>
              </a:buClr>
              <a:buFont typeface="+mj-lt"/>
              <a:buAutoNum type="arabicPeriod"/>
              <a:tabLst/>
              <a:defRPr>
                <a:solidFill>
                  <a:schemeClr val="tx1"/>
                </a:solidFill>
              </a:defRPr>
            </a:lvl4pPr>
            <a:lvl5pPr marL="2274888" indent="-487363">
              <a:buClr>
                <a:schemeClr val="accent1"/>
              </a:buClr>
              <a:buFont typeface="+mj-lt"/>
              <a:buAutoNum type="arabicPeriod"/>
              <a:tabLst/>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E5E06A04-D379-944F-8D35-5BCC5EB387D0}"/>
              </a:ext>
            </a:extLst>
          </p:cNvPr>
          <p:cNvSpPr>
            <a:spLocks noGrp="1"/>
          </p:cNvSpPr>
          <p:nvPr>
            <p:ph type="dt" sz="half" idx="10"/>
          </p:nvPr>
        </p:nvSpPr>
        <p:spPr/>
        <p:txBody>
          <a:bodyPr/>
          <a:lstStyle/>
          <a:p>
            <a:fld id="{A104B262-95F9-B74F-9BE5-626CF83CC9E7}" type="datetimeFigureOut">
              <a:rPr lang="en-GB" smtClean="0"/>
              <a:t>09/06/2026</a:t>
            </a:fld>
            <a:endParaRPr lang="en-GB"/>
          </a:p>
        </p:txBody>
      </p:sp>
      <p:sp>
        <p:nvSpPr>
          <p:cNvPr id="5" name="Tijdelijke aanduiding voor voettekst 4">
            <a:extLst>
              <a:ext uri="{FF2B5EF4-FFF2-40B4-BE49-F238E27FC236}">
                <a16:creationId xmlns:a16="http://schemas.microsoft.com/office/drawing/2014/main" id="{05ACF396-2AE6-BE47-A8FD-E8959A9F619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A3BA60D-5090-C645-8806-B8195348E674}"/>
              </a:ext>
            </a:extLst>
          </p:cNvPr>
          <p:cNvSpPr>
            <a:spLocks noGrp="1"/>
          </p:cNvSpPr>
          <p:nvPr>
            <p:ph type="sldNum" sz="quarter" idx="12"/>
          </p:nvPr>
        </p:nvSpPr>
        <p:spPr/>
        <p:txBody>
          <a:bodyPr/>
          <a:lstStyle/>
          <a:p>
            <a:fld id="{9015A17E-4E42-F548-9A1E-44C158B4B002}" type="slidenum">
              <a:rPr lang="en-GB" smtClean="0"/>
              <a:t>‹nr.›</a:t>
            </a:fld>
            <a:endParaRPr lang="en-GB"/>
          </a:p>
        </p:txBody>
      </p:sp>
      <p:sp>
        <p:nvSpPr>
          <p:cNvPr id="10" name="Tijdelijke aanduiding voor tekst 9">
            <a:extLst>
              <a:ext uri="{FF2B5EF4-FFF2-40B4-BE49-F238E27FC236}">
                <a16:creationId xmlns:a16="http://schemas.microsoft.com/office/drawing/2014/main" id="{CC5D7FFD-574C-DA41-B263-695C74F33712}"/>
              </a:ext>
            </a:extLst>
          </p:cNvPr>
          <p:cNvSpPr>
            <a:spLocks noGrp="1"/>
          </p:cNvSpPr>
          <p:nvPr>
            <p:ph type="body" sz="quarter" idx="13" hasCustomPrompt="1"/>
          </p:nvPr>
        </p:nvSpPr>
        <p:spPr>
          <a:xfrm>
            <a:off x="731807" y="547830"/>
            <a:ext cx="10728332" cy="726789"/>
          </a:xfrm>
        </p:spPr>
        <p:txBody>
          <a:bodyPr tIns="0" bIns="0">
            <a:normAutofit/>
          </a:bodyPr>
          <a:lstStyle>
            <a:lvl1pPr marL="0" indent="0">
              <a:lnSpc>
                <a:spcPct val="110000"/>
              </a:lnSpc>
              <a:spcBef>
                <a:spcPts val="0"/>
              </a:spcBef>
              <a:buNone/>
              <a:defRPr sz="2000" b="0" i="0">
                <a:solidFill>
                  <a:schemeClr val="tx2">
                    <a:lumMod val="75000"/>
                    <a:lumOff val="25000"/>
                  </a:schemeClr>
                </a:solidFill>
                <a:latin typeface="Raleway" panose="020B0003030101060003" pitchFamily="34" charset="0"/>
              </a:defRPr>
            </a:lvl1pPr>
          </a:lstStyle>
          <a:p>
            <a:pPr lvl="0"/>
            <a:r>
              <a:rPr lang="nl-NL" dirty="0"/>
              <a:t>Klik om stijl te bewerken</a:t>
            </a:r>
          </a:p>
        </p:txBody>
      </p:sp>
      <p:sp>
        <p:nvSpPr>
          <p:cNvPr id="12" name="Tijdelijke aanduiding voor titel 1">
            <a:extLst>
              <a:ext uri="{FF2B5EF4-FFF2-40B4-BE49-F238E27FC236}">
                <a16:creationId xmlns:a16="http://schemas.microsoft.com/office/drawing/2014/main" id="{59E9F8EA-31A2-8540-8D96-523F6C913C50}"/>
              </a:ext>
            </a:extLst>
          </p:cNvPr>
          <p:cNvSpPr>
            <a:spLocks noGrp="1"/>
          </p:cNvSpPr>
          <p:nvPr>
            <p:ph type="title"/>
          </p:nvPr>
        </p:nvSpPr>
        <p:spPr>
          <a:xfrm>
            <a:off x="731823" y="194747"/>
            <a:ext cx="10728324" cy="353085"/>
          </a:xfrm>
          <a:prstGeom prst="rect">
            <a:avLst/>
          </a:prstGeom>
        </p:spPr>
        <p:txBody>
          <a:bodyPr vert="horz" lIns="91440" tIns="0" rIns="91440" bIns="0" rtlCol="0" anchor="b">
            <a:normAutofit/>
          </a:bodyPr>
          <a:lstStyle/>
          <a:p>
            <a:r>
              <a:rPr lang="nl-NL"/>
              <a:t>Klik om stijl te bewerken</a:t>
            </a:r>
            <a:endParaRPr lang="nl-NL" dirty="0"/>
          </a:p>
        </p:txBody>
      </p:sp>
    </p:spTree>
    <p:extLst>
      <p:ext uri="{BB962C8B-B14F-4D97-AF65-F5344CB8AC3E}">
        <p14:creationId xmlns:p14="http://schemas.microsoft.com/office/powerpoint/2010/main" val="57464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en tweekoloms tekst">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5E06A04-D379-944F-8D35-5BCC5EB387D0}"/>
              </a:ext>
            </a:extLst>
          </p:cNvPr>
          <p:cNvSpPr>
            <a:spLocks noGrp="1"/>
          </p:cNvSpPr>
          <p:nvPr>
            <p:ph type="dt" sz="half" idx="10"/>
          </p:nvPr>
        </p:nvSpPr>
        <p:spPr/>
        <p:txBody>
          <a:bodyPr/>
          <a:lstStyle/>
          <a:p>
            <a:fld id="{A104B262-95F9-B74F-9BE5-626CF83CC9E7}" type="datetimeFigureOut">
              <a:rPr lang="en-GB" smtClean="0"/>
              <a:t>09/06/2026</a:t>
            </a:fld>
            <a:endParaRPr lang="en-GB"/>
          </a:p>
        </p:txBody>
      </p:sp>
      <p:sp>
        <p:nvSpPr>
          <p:cNvPr id="5" name="Tijdelijke aanduiding voor voettekst 4">
            <a:extLst>
              <a:ext uri="{FF2B5EF4-FFF2-40B4-BE49-F238E27FC236}">
                <a16:creationId xmlns:a16="http://schemas.microsoft.com/office/drawing/2014/main" id="{05ACF396-2AE6-BE47-A8FD-E8959A9F619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A3BA60D-5090-C645-8806-B8195348E674}"/>
              </a:ext>
            </a:extLst>
          </p:cNvPr>
          <p:cNvSpPr>
            <a:spLocks noGrp="1"/>
          </p:cNvSpPr>
          <p:nvPr>
            <p:ph type="sldNum" sz="quarter" idx="12"/>
          </p:nvPr>
        </p:nvSpPr>
        <p:spPr/>
        <p:txBody>
          <a:bodyPr/>
          <a:lstStyle/>
          <a:p>
            <a:fld id="{9015A17E-4E42-F548-9A1E-44C158B4B002}" type="slidenum">
              <a:rPr lang="en-GB" smtClean="0"/>
              <a:t>‹nr.›</a:t>
            </a:fld>
            <a:endParaRPr lang="en-GB"/>
          </a:p>
        </p:txBody>
      </p:sp>
      <p:sp>
        <p:nvSpPr>
          <p:cNvPr id="10" name="Tijdelijke aanduiding voor tekst 9">
            <a:extLst>
              <a:ext uri="{FF2B5EF4-FFF2-40B4-BE49-F238E27FC236}">
                <a16:creationId xmlns:a16="http://schemas.microsoft.com/office/drawing/2014/main" id="{CC5D7FFD-574C-DA41-B263-695C74F33712}"/>
              </a:ext>
            </a:extLst>
          </p:cNvPr>
          <p:cNvSpPr>
            <a:spLocks noGrp="1"/>
          </p:cNvSpPr>
          <p:nvPr>
            <p:ph type="body" sz="quarter" idx="13" hasCustomPrompt="1"/>
          </p:nvPr>
        </p:nvSpPr>
        <p:spPr>
          <a:xfrm>
            <a:off x="731807" y="547830"/>
            <a:ext cx="10728332" cy="726789"/>
          </a:xfrm>
        </p:spPr>
        <p:txBody>
          <a:bodyPr tIns="0" bIns="0">
            <a:normAutofit/>
          </a:bodyPr>
          <a:lstStyle>
            <a:lvl1pPr marL="0" indent="0">
              <a:lnSpc>
                <a:spcPct val="110000"/>
              </a:lnSpc>
              <a:spcBef>
                <a:spcPts val="0"/>
              </a:spcBef>
              <a:buNone/>
              <a:defRPr sz="2000" b="0" i="0">
                <a:solidFill>
                  <a:schemeClr val="tx2">
                    <a:lumMod val="75000"/>
                    <a:lumOff val="25000"/>
                  </a:schemeClr>
                </a:solidFill>
                <a:latin typeface="Raleway" panose="020B0003030101060003" pitchFamily="34" charset="0"/>
              </a:defRPr>
            </a:lvl1pPr>
          </a:lstStyle>
          <a:p>
            <a:pPr lvl="0"/>
            <a:r>
              <a:rPr lang="nl-NL" dirty="0"/>
              <a:t>Klik om stijl te bewerken</a:t>
            </a:r>
          </a:p>
        </p:txBody>
      </p:sp>
      <p:sp>
        <p:nvSpPr>
          <p:cNvPr id="12" name="Tijdelijke aanduiding voor titel 1">
            <a:extLst>
              <a:ext uri="{FF2B5EF4-FFF2-40B4-BE49-F238E27FC236}">
                <a16:creationId xmlns:a16="http://schemas.microsoft.com/office/drawing/2014/main" id="{59E9F8EA-31A2-8540-8D96-523F6C913C50}"/>
              </a:ext>
            </a:extLst>
          </p:cNvPr>
          <p:cNvSpPr>
            <a:spLocks noGrp="1"/>
          </p:cNvSpPr>
          <p:nvPr>
            <p:ph type="title"/>
          </p:nvPr>
        </p:nvSpPr>
        <p:spPr>
          <a:xfrm>
            <a:off x="731823" y="194747"/>
            <a:ext cx="10728324" cy="353085"/>
          </a:xfrm>
          <a:prstGeom prst="rect">
            <a:avLst/>
          </a:prstGeom>
        </p:spPr>
        <p:txBody>
          <a:bodyPr vert="horz" lIns="91440" tIns="0" rIns="91440" bIns="0" rtlCol="0" anchor="b">
            <a:normAutofit/>
          </a:bodyPr>
          <a:lstStyle/>
          <a:p>
            <a:r>
              <a:rPr lang="nl-NL"/>
              <a:t>Klik om stijl te bewerken</a:t>
            </a:r>
            <a:endParaRPr lang="nl-NL" dirty="0"/>
          </a:p>
        </p:txBody>
      </p:sp>
      <p:sp>
        <p:nvSpPr>
          <p:cNvPr id="7" name="Tijdelijke aanduiding voor tekst 6">
            <a:extLst>
              <a:ext uri="{FF2B5EF4-FFF2-40B4-BE49-F238E27FC236}">
                <a16:creationId xmlns:a16="http://schemas.microsoft.com/office/drawing/2014/main" id="{3D0F622A-F37C-3541-80DB-79F83EC3BA73}"/>
              </a:ext>
            </a:extLst>
          </p:cNvPr>
          <p:cNvSpPr>
            <a:spLocks noGrp="1"/>
          </p:cNvSpPr>
          <p:nvPr>
            <p:ph type="body" sz="quarter" idx="14"/>
          </p:nvPr>
        </p:nvSpPr>
        <p:spPr>
          <a:xfrm>
            <a:off x="695324" y="1412872"/>
            <a:ext cx="10800000" cy="4896000"/>
          </a:xfrm>
        </p:spPr>
        <p:txBody>
          <a:bodyPr numCol="2" spcCol="720000">
            <a:noAutofit/>
          </a:bodyPr>
          <a:lstStyle>
            <a:lvl1pPr marL="342900"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79425"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17537"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742950"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81062" indent="-342900">
              <a:defRPr lang="nl-NL"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stStyle>
          <a:p>
            <a:pPr marL="136525" lvl="0"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Klikken om de tekststijl van het model te bewerken</a:t>
            </a:r>
          </a:p>
          <a:p>
            <a:pPr marL="136525" lvl="1"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Tweede niveau</a:t>
            </a:r>
          </a:p>
          <a:p>
            <a:pPr marL="136525" lvl="2"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Derde niveau</a:t>
            </a:r>
          </a:p>
          <a:p>
            <a:pPr marL="136525" lvl="3"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Vierde niveau</a:t>
            </a:r>
          </a:p>
          <a:p>
            <a:pPr marL="136525" lvl="4"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Vijfde niveau</a:t>
            </a:r>
            <a:endParaRPr lang="nl-NL" dirty="0"/>
          </a:p>
        </p:txBody>
      </p:sp>
    </p:spTree>
    <p:extLst>
      <p:ext uri="{BB962C8B-B14F-4D97-AF65-F5344CB8AC3E}">
        <p14:creationId xmlns:p14="http://schemas.microsoft.com/office/powerpoint/2010/main" val="94568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en kleine tekst (rechts)">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5E06A04-D379-944F-8D35-5BCC5EB387D0}"/>
              </a:ext>
            </a:extLst>
          </p:cNvPr>
          <p:cNvSpPr>
            <a:spLocks noGrp="1"/>
          </p:cNvSpPr>
          <p:nvPr>
            <p:ph type="dt" sz="half" idx="10"/>
          </p:nvPr>
        </p:nvSpPr>
        <p:spPr/>
        <p:txBody>
          <a:bodyPr/>
          <a:lstStyle/>
          <a:p>
            <a:fld id="{A104B262-95F9-B74F-9BE5-626CF83CC9E7}" type="datetimeFigureOut">
              <a:rPr lang="en-GB" smtClean="0"/>
              <a:t>09/06/2026</a:t>
            </a:fld>
            <a:endParaRPr lang="en-GB"/>
          </a:p>
        </p:txBody>
      </p:sp>
      <p:sp>
        <p:nvSpPr>
          <p:cNvPr id="5" name="Tijdelijke aanduiding voor voettekst 4">
            <a:extLst>
              <a:ext uri="{FF2B5EF4-FFF2-40B4-BE49-F238E27FC236}">
                <a16:creationId xmlns:a16="http://schemas.microsoft.com/office/drawing/2014/main" id="{05ACF396-2AE6-BE47-A8FD-E8959A9F619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A3BA60D-5090-C645-8806-B8195348E674}"/>
              </a:ext>
            </a:extLst>
          </p:cNvPr>
          <p:cNvSpPr>
            <a:spLocks noGrp="1"/>
          </p:cNvSpPr>
          <p:nvPr>
            <p:ph type="sldNum" sz="quarter" idx="12"/>
          </p:nvPr>
        </p:nvSpPr>
        <p:spPr/>
        <p:txBody>
          <a:bodyPr/>
          <a:lstStyle/>
          <a:p>
            <a:fld id="{9015A17E-4E42-F548-9A1E-44C158B4B002}" type="slidenum">
              <a:rPr lang="en-GB" smtClean="0"/>
              <a:t>‹nr.›</a:t>
            </a:fld>
            <a:endParaRPr lang="en-GB"/>
          </a:p>
        </p:txBody>
      </p:sp>
      <p:sp>
        <p:nvSpPr>
          <p:cNvPr id="10" name="Tijdelijke aanduiding voor tekst 9">
            <a:extLst>
              <a:ext uri="{FF2B5EF4-FFF2-40B4-BE49-F238E27FC236}">
                <a16:creationId xmlns:a16="http://schemas.microsoft.com/office/drawing/2014/main" id="{CC5D7FFD-574C-DA41-B263-695C74F33712}"/>
              </a:ext>
            </a:extLst>
          </p:cNvPr>
          <p:cNvSpPr>
            <a:spLocks noGrp="1"/>
          </p:cNvSpPr>
          <p:nvPr>
            <p:ph type="body" sz="quarter" idx="13" hasCustomPrompt="1"/>
          </p:nvPr>
        </p:nvSpPr>
        <p:spPr>
          <a:xfrm>
            <a:off x="4301687" y="547830"/>
            <a:ext cx="7200000" cy="726789"/>
          </a:xfrm>
        </p:spPr>
        <p:txBody>
          <a:bodyPr tIns="0" rIns="90000" bIns="0">
            <a:noAutofit/>
          </a:bodyPr>
          <a:lstStyle>
            <a:lvl1pPr marL="0" indent="0">
              <a:lnSpc>
                <a:spcPct val="110000"/>
              </a:lnSpc>
              <a:spcBef>
                <a:spcPts val="0"/>
              </a:spcBef>
              <a:buNone/>
              <a:defRPr sz="2000" b="0" i="0">
                <a:solidFill>
                  <a:schemeClr val="tx2">
                    <a:lumMod val="75000"/>
                    <a:lumOff val="25000"/>
                  </a:schemeClr>
                </a:solidFill>
                <a:latin typeface="Raleway" panose="020B0003030101060003" pitchFamily="34" charset="0"/>
              </a:defRPr>
            </a:lvl1pPr>
          </a:lstStyle>
          <a:p>
            <a:pPr lvl="0"/>
            <a:r>
              <a:rPr lang="nl-NL" dirty="0"/>
              <a:t>Klik om stijl te bewerken</a:t>
            </a:r>
          </a:p>
        </p:txBody>
      </p:sp>
      <p:sp>
        <p:nvSpPr>
          <p:cNvPr id="12" name="Tijdelijke aanduiding voor titel 1">
            <a:extLst>
              <a:ext uri="{FF2B5EF4-FFF2-40B4-BE49-F238E27FC236}">
                <a16:creationId xmlns:a16="http://schemas.microsoft.com/office/drawing/2014/main" id="{59E9F8EA-31A2-8540-8D96-523F6C913C50}"/>
              </a:ext>
            </a:extLst>
          </p:cNvPr>
          <p:cNvSpPr>
            <a:spLocks noGrp="1"/>
          </p:cNvSpPr>
          <p:nvPr>
            <p:ph type="title"/>
          </p:nvPr>
        </p:nvSpPr>
        <p:spPr>
          <a:xfrm>
            <a:off x="4301687" y="194747"/>
            <a:ext cx="7200000" cy="353085"/>
          </a:xfrm>
          <a:prstGeom prst="rect">
            <a:avLst/>
          </a:prstGeom>
        </p:spPr>
        <p:txBody>
          <a:bodyPr vert="horz" lIns="91440" tIns="0" rIns="90000" bIns="0" rtlCol="0" anchor="b">
            <a:noAutofit/>
          </a:bodyPr>
          <a:lstStyle/>
          <a:p>
            <a:r>
              <a:rPr lang="nl-NL"/>
              <a:t>Klik om stijl te bewerken</a:t>
            </a:r>
            <a:endParaRPr lang="nl-NL" dirty="0"/>
          </a:p>
        </p:txBody>
      </p:sp>
      <p:sp>
        <p:nvSpPr>
          <p:cNvPr id="7" name="Tijdelijke aanduiding voor tekst 6">
            <a:extLst>
              <a:ext uri="{FF2B5EF4-FFF2-40B4-BE49-F238E27FC236}">
                <a16:creationId xmlns:a16="http://schemas.microsoft.com/office/drawing/2014/main" id="{3D0F622A-F37C-3541-80DB-79F83EC3BA73}"/>
              </a:ext>
            </a:extLst>
          </p:cNvPr>
          <p:cNvSpPr>
            <a:spLocks noGrp="1"/>
          </p:cNvSpPr>
          <p:nvPr>
            <p:ph type="body" sz="quarter" idx="14"/>
          </p:nvPr>
        </p:nvSpPr>
        <p:spPr>
          <a:xfrm>
            <a:off x="4296675" y="1413000"/>
            <a:ext cx="7200000" cy="4896000"/>
          </a:xfrm>
        </p:spPr>
        <p:txBody>
          <a:bodyPr lIns="90000" rIns="90000" numCol="1" spcCol="720000">
            <a:noAutofit/>
          </a:bodyPr>
          <a:lstStyle>
            <a:lvl1pPr marL="342900"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79425"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17537"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742950"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81062" indent="-342900">
              <a:defRPr lang="nl-NL"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stStyle>
          <a:p>
            <a:pPr marL="136525" lvl="0"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Klikken om de tekststijl van het model te bewerken</a:t>
            </a:r>
          </a:p>
          <a:p>
            <a:pPr marL="136525" lvl="1"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Tweede niveau</a:t>
            </a:r>
          </a:p>
          <a:p>
            <a:pPr marL="136525" lvl="2"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Derde niveau</a:t>
            </a:r>
          </a:p>
          <a:p>
            <a:pPr marL="136525" lvl="3"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Vierde niveau</a:t>
            </a:r>
          </a:p>
          <a:p>
            <a:pPr marL="136525" lvl="4"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Vijfde niveau</a:t>
            </a:r>
            <a:endParaRPr lang="nl-NL" dirty="0"/>
          </a:p>
        </p:txBody>
      </p:sp>
      <p:sp>
        <p:nvSpPr>
          <p:cNvPr id="8" name="Rechthoek 7">
            <a:extLst>
              <a:ext uri="{FF2B5EF4-FFF2-40B4-BE49-F238E27FC236}">
                <a16:creationId xmlns:a16="http://schemas.microsoft.com/office/drawing/2014/main" id="{CFC48C26-089E-7C48-9D70-BC34239BCAB7}"/>
              </a:ext>
            </a:extLst>
          </p:cNvPr>
          <p:cNvSpPr/>
          <p:nvPr/>
        </p:nvSpPr>
        <p:spPr>
          <a:xfrm>
            <a:off x="0" y="0"/>
            <a:ext cx="360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8050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 met briefhoof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5E06A04-D379-944F-8D35-5BCC5EB387D0}"/>
              </a:ext>
            </a:extLst>
          </p:cNvPr>
          <p:cNvSpPr>
            <a:spLocks noGrp="1"/>
          </p:cNvSpPr>
          <p:nvPr>
            <p:ph type="dt" sz="half" idx="10"/>
          </p:nvPr>
        </p:nvSpPr>
        <p:spPr/>
        <p:txBody>
          <a:bodyPr/>
          <a:lstStyle/>
          <a:p>
            <a:fld id="{A104B262-95F9-B74F-9BE5-626CF83CC9E7}" type="datetimeFigureOut">
              <a:rPr lang="en-GB" smtClean="0"/>
              <a:t>09/06/2026</a:t>
            </a:fld>
            <a:endParaRPr lang="en-GB"/>
          </a:p>
        </p:txBody>
      </p:sp>
      <p:sp>
        <p:nvSpPr>
          <p:cNvPr id="5" name="Tijdelijke aanduiding voor voettekst 4">
            <a:extLst>
              <a:ext uri="{FF2B5EF4-FFF2-40B4-BE49-F238E27FC236}">
                <a16:creationId xmlns:a16="http://schemas.microsoft.com/office/drawing/2014/main" id="{05ACF396-2AE6-BE47-A8FD-E8959A9F619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A3BA60D-5090-C645-8806-B8195348E674}"/>
              </a:ext>
            </a:extLst>
          </p:cNvPr>
          <p:cNvSpPr>
            <a:spLocks noGrp="1"/>
          </p:cNvSpPr>
          <p:nvPr>
            <p:ph type="sldNum" sz="quarter" idx="12"/>
          </p:nvPr>
        </p:nvSpPr>
        <p:spPr/>
        <p:txBody>
          <a:bodyPr/>
          <a:lstStyle/>
          <a:p>
            <a:fld id="{9015A17E-4E42-F548-9A1E-44C158B4B002}" type="slidenum">
              <a:rPr lang="en-GB" smtClean="0"/>
              <a:t>‹nr.›</a:t>
            </a:fld>
            <a:endParaRPr lang="en-GB"/>
          </a:p>
        </p:txBody>
      </p:sp>
      <p:sp>
        <p:nvSpPr>
          <p:cNvPr id="7" name="Tijdelijke aanduiding voor tekst 6">
            <a:extLst>
              <a:ext uri="{FF2B5EF4-FFF2-40B4-BE49-F238E27FC236}">
                <a16:creationId xmlns:a16="http://schemas.microsoft.com/office/drawing/2014/main" id="{3D0F622A-F37C-3541-80DB-79F83EC3BA73}"/>
              </a:ext>
            </a:extLst>
          </p:cNvPr>
          <p:cNvSpPr>
            <a:spLocks noGrp="1"/>
          </p:cNvSpPr>
          <p:nvPr>
            <p:ph type="body" sz="quarter" idx="14"/>
          </p:nvPr>
        </p:nvSpPr>
        <p:spPr>
          <a:xfrm>
            <a:off x="4296675" y="547830"/>
            <a:ext cx="7200000" cy="5761170"/>
          </a:xfrm>
        </p:spPr>
        <p:txBody>
          <a:bodyPr lIns="90000" rIns="90000" numCol="1" spcCol="720000">
            <a:noAutofit/>
          </a:bodyPr>
          <a:lstStyle>
            <a:lvl1pPr marL="342900"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79425"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17537"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742950"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81062" indent="-342900">
              <a:defRPr lang="nl-NL"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stStyle>
          <a:p>
            <a:pPr marL="136525" lvl="0"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Klikken om de tekststijl van het model te bewerken</a:t>
            </a:r>
          </a:p>
          <a:p>
            <a:pPr marL="136525" lvl="1"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Tweede niveau</a:t>
            </a:r>
          </a:p>
          <a:p>
            <a:pPr marL="136525" lvl="2"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Derde niveau</a:t>
            </a:r>
          </a:p>
          <a:p>
            <a:pPr marL="136525" lvl="3"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Vierde niveau</a:t>
            </a:r>
          </a:p>
          <a:p>
            <a:pPr marL="136525" lvl="4"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Vijfde niveau</a:t>
            </a:r>
            <a:endParaRPr lang="nl-NL" dirty="0"/>
          </a:p>
        </p:txBody>
      </p:sp>
      <p:sp>
        <p:nvSpPr>
          <p:cNvPr id="8" name="Rechthoek 7">
            <a:extLst>
              <a:ext uri="{FF2B5EF4-FFF2-40B4-BE49-F238E27FC236}">
                <a16:creationId xmlns:a16="http://schemas.microsoft.com/office/drawing/2014/main" id="{CFC48C26-089E-7C48-9D70-BC34239BCAB7}"/>
              </a:ext>
            </a:extLst>
          </p:cNvPr>
          <p:cNvSpPr/>
          <p:nvPr/>
        </p:nvSpPr>
        <p:spPr>
          <a:xfrm>
            <a:off x="0" y="0"/>
            <a:ext cx="360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latin typeface="Tahoma" panose="020B0604030504040204" pitchFamily="34" charset="0"/>
              <a:ea typeface="Tahoma" panose="020B0604030504040204" pitchFamily="34" charset="0"/>
              <a:cs typeface="Tahoma" panose="020B0604030504040204" pitchFamily="34" charset="0"/>
            </a:endParaRPr>
          </a:p>
        </p:txBody>
      </p:sp>
      <p:sp>
        <p:nvSpPr>
          <p:cNvPr id="3" name="Tijdelijke aanduiding voor tekst 2">
            <a:extLst>
              <a:ext uri="{FF2B5EF4-FFF2-40B4-BE49-F238E27FC236}">
                <a16:creationId xmlns:a16="http://schemas.microsoft.com/office/drawing/2014/main" id="{A55A3CE2-8363-F24C-B33D-2654B95242B7}"/>
              </a:ext>
            </a:extLst>
          </p:cNvPr>
          <p:cNvSpPr>
            <a:spLocks noGrp="1"/>
          </p:cNvSpPr>
          <p:nvPr>
            <p:ph type="body" sz="quarter" idx="15" hasCustomPrompt="1"/>
          </p:nvPr>
        </p:nvSpPr>
        <p:spPr>
          <a:xfrm>
            <a:off x="695325" y="547832"/>
            <a:ext cx="2685185" cy="2098675"/>
          </a:xfrm>
        </p:spPr>
        <p:txBody>
          <a:bodyPr>
            <a:normAutofit/>
          </a:bodyPr>
          <a:lstStyle>
            <a:lvl1pPr marL="12700" indent="0">
              <a:spcBef>
                <a:spcPts val="0"/>
              </a:spcBef>
              <a:buNone/>
              <a:defRPr sz="1200">
                <a:solidFill>
                  <a:schemeClr val="bg1"/>
                </a:solidFill>
              </a:defRPr>
            </a:lvl1pPr>
            <a:lvl2pPr marL="190500" indent="0">
              <a:buNone/>
              <a:defRPr/>
            </a:lvl2pPr>
            <a:lvl3pPr marL="368300" indent="0">
              <a:buNone/>
              <a:defRPr/>
            </a:lvl3pPr>
            <a:lvl4pPr marL="546100" indent="0">
              <a:buNone/>
              <a:defRPr/>
            </a:lvl4pPr>
            <a:lvl5pPr marL="722313" indent="0">
              <a:buNone/>
              <a:defRPr/>
            </a:lvl5pPr>
          </a:lstStyle>
          <a:p>
            <a:pPr lvl="0"/>
            <a:r>
              <a:rPr lang="nl-NL" dirty="0"/>
              <a:t>Adres ontvanger</a:t>
            </a:r>
          </a:p>
        </p:txBody>
      </p:sp>
      <p:sp>
        <p:nvSpPr>
          <p:cNvPr id="13" name="Tekstvak 12">
            <a:extLst>
              <a:ext uri="{FF2B5EF4-FFF2-40B4-BE49-F238E27FC236}">
                <a16:creationId xmlns:a16="http://schemas.microsoft.com/office/drawing/2014/main" id="{89A55317-85AA-F341-9F06-683DABB83044}"/>
              </a:ext>
            </a:extLst>
          </p:cNvPr>
          <p:cNvSpPr txBox="1"/>
          <p:nvPr/>
        </p:nvSpPr>
        <p:spPr>
          <a:xfrm>
            <a:off x="695324" y="4625438"/>
            <a:ext cx="2666114" cy="1678527"/>
          </a:xfrm>
          <a:prstGeom prst="rect">
            <a:avLst/>
          </a:prstGeom>
          <a:noFill/>
        </p:spPr>
        <p:txBody>
          <a:bodyPr wrap="none" tIns="36000" bIns="36000" rtlCol="0">
            <a:spAutoFit/>
          </a:bodyPr>
          <a:lstStyle/>
          <a:p>
            <a:pPr algn="l">
              <a:lnSpc>
                <a:spcPct val="110000"/>
              </a:lnSpc>
            </a:pPr>
            <a:r>
              <a:rPr lang="nl-NL" sz="1200" b="1" dirty="0">
                <a:solidFill>
                  <a:schemeClr val="bg1"/>
                </a:solidFill>
                <a:latin typeface="Tahoma" panose="020B0604030504040204" pitchFamily="34" charset="0"/>
                <a:ea typeface="Tahoma" panose="020B0604030504040204" pitchFamily="34" charset="0"/>
                <a:cs typeface="Tahoma" panose="020B0604030504040204" pitchFamily="34" charset="0"/>
              </a:rPr>
              <a:t>MSG </a:t>
            </a:r>
            <a:r>
              <a:rPr lang="nl-NL"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Sustainable</a:t>
            </a:r>
            <a:r>
              <a:rPr lang="nl-NL" sz="1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nl-NL"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Strategies</a:t>
            </a:r>
            <a:r>
              <a:rPr lang="nl-NL" sz="1200" b="1" dirty="0">
                <a:solidFill>
                  <a:schemeClr val="bg1"/>
                </a:solidFill>
                <a:latin typeface="Tahoma" panose="020B0604030504040204" pitchFamily="34" charset="0"/>
                <a:ea typeface="Tahoma" panose="020B0604030504040204" pitchFamily="34" charset="0"/>
                <a:cs typeface="Tahoma" panose="020B0604030504040204" pitchFamily="34" charset="0"/>
              </a:rPr>
              <a:t> B.V.</a:t>
            </a:r>
          </a:p>
          <a:p>
            <a:pPr algn="l">
              <a:lnSpc>
                <a:spcPct val="110000"/>
              </a:lnSpc>
            </a:pPr>
            <a:r>
              <a:rPr lang="nl-NL" sz="1200" dirty="0" err="1">
                <a:solidFill>
                  <a:schemeClr val="bg1"/>
                </a:solidFill>
                <a:latin typeface="Tahoma" panose="020B0604030504040204" pitchFamily="34" charset="0"/>
                <a:ea typeface="Tahoma" panose="020B0604030504040204" pitchFamily="34" charset="0"/>
                <a:cs typeface="Tahoma" panose="020B0604030504040204" pitchFamily="34" charset="0"/>
              </a:rPr>
              <a:t>Nieuwezijds</a:t>
            </a:r>
            <a:r>
              <a:rPr lang="nl-NL" sz="1200" dirty="0">
                <a:solidFill>
                  <a:schemeClr val="bg1"/>
                </a:solidFill>
                <a:latin typeface="Tahoma" panose="020B0604030504040204" pitchFamily="34" charset="0"/>
                <a:ea typeface="Tahoma" panose="020B0604030504040204" pitchFamily="34" charset="0"/>
                <a:cs typeface="Tahoma" panose="020B0604030504040204" pitchFamily="34" charset="0"/>
              </a:rPr>
              <a:t> Voorburgwal 330</a:t>
            </a:r>
          </a:p>
          <a:p>
            <a:pPr algn="l">
              <a:lnSpc>
                <a:spcPct val="110000"/>
              </a:lnSpc>
            </a:pPr>
            <a:r>
              <a:rPr lang="nl-NL" sz="1200" dirty="0">
                <a:solidFill>
                  <a:schemeClr val="bg1"/>
                </a:solidFill>
                <a:latin typeface="Tahoma" panose="020B0604030504040204" pitchFamily="34" charset="0"/>
                <a:ea typeface="Tahoma" panose="020B0604030504040204" pitchFamily="34" charset="0"/>
                <a:cs typeface="Tahoma" panose="020B0604030504040204" pitchFamily="34" charset="0"/>
              </a:rPr>
              <a:t>1012 RW Amsterdam</a:t>
            </a:r>
          </a:p>
          <a:p>
            <a:pPr algn="l">
              <a:lnSpc>
                <a:spcPct val="110000"/>
              </a:lnSpc>
            </a:pPr>
            <a:endParaRPr lang="nl-NL"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10000"/>
              </a:lnSpc>
            </a:pPr>
            <a:r>
              <a:rPr lang="nl-NL" sz="1200" dirty="0">
                <a:solidFill>
                  <a:srgbClr val="DAE6E6"/>
                </a:solidFill>
                <a:latin typeface="Tahoma" panose="020B0604030504040204" pitchFamily="34" charset="0"/>
                <a:ea typeface="Tahoma" panose="020B0604030504040204" pitchFamily="34" charset="0"/>
                <a:cs typeface="Tahoma" panose="020B0604030504040204" pitchFamily="34" charset="0"/>
              </a:rPr>
              <a:t>KvK 78 16 79 22</a:t>
            </a:r>
            <a:br>
              <a:rPr lang="nl-NL" sz="1200" dirty="0">
                <a:solidFill>
                  <a:srgbClr val="DAE6E6"/>
                </a:solidFill>
                <a:latin typeface="Tahoma" panose="020B0604030504040204" pitchFamily="34" charset="0"/>
                <a:ea typeface="Tahoma" panose="020B0604030504040204" pitchFamily="34" charset="0"/>
                <a:cs typeface="Tahoma" panose="020B0604030504040204" pitchFamily="34" charset="0"/>
              </a:rPr>
            </a:br>
            <a:r>
              <a:rPr lang="nl-NL" sz="1200" dirty="0">
                <a:solidFill>
                  <a:srgbClr val="DAE6E6"/>
                </a:solidFill>
                <a:latin typeface="Tahoma" panose="020B0604030504040204" pitchFamily="34" charset="0"/>
                <a:ea typeface="Tahoma" panose="020B0604030504040204" pitchFamily="34" charset="0"/>
                <a:cs typeface="Tahoma" panose="020B0604030504040204" pitchFamily="34" charset="0"/>
              </a:rPr>
              <a:t>BTW NL 861288282 B01 </a:t>
            </a:r>
          </a:p>
          <a:p>
            <a:pPr>
              <a:lnSpc>
                <a:spcPct val="110000"/>
              </a:lnSpc>
            </a:pPr>
            <a:r>
              <a:rPr lang="nl-NL" sz="1200" dirty="0">
                <a:solidFill>
                  <a:srgbClr val="DAE6E6"/>
                </a:solidFill>
                <a:latin typeface="Tahoma" panose="020B0604030504040204" pitchFamily="34" charset="0"/>
                <a:ea typeface="Tahoma" panose="020B0604030504040204" pitchFamily="34" charset="0"/>
                <a:cs typeface="Tahoma" panose="020B0604030504040204" pitchFamily="34" charset="0"/>
              </a:rPr>
              <a:t>BIC INGBNL2A</a:t>
            </a:r>
            <a:br>
              <a:rPr lang="nl-NL" sz="1200" dirty="0">
                <a:solidFill>
                  <a:srgbClr val="DAE6E6"/>
                </a:solidFill>
                <a:latin typeface="Tahoma" panose="020B0604030504040204" pitchFamily="34" charset="0"/>
                <a:ea typeface="Tahoma" panose="020B0604030504040204" pitchFamily="34" charset="0"/>
                <a:cs typeface="Tahoma" panose="020B0604030504040204" pitchFamily="34" charset="0"/>
              </a:rPr>
            </a:br>
            <a:r>
              <a:rPr lang="nl-NL" sz="1200" dirty="0">
                <a:solidFill>
                  <a:srgbClr val="DAE6E6"/>
                </a:solidFill>
                <a:latin typeface="Tahoma" panose="020B0604030504040204" pitchFamily="34" charset="0"/>
                <a:ea typeface="Tahoma" panose="020B0604030504040204" pitchFamily="34" charset="0"/>
                <a:cs typeface="Tahoma" panose="020B0604030504040204" pitchFamily="34" charset="0"/>
              </a:rPr>
              <a:t>IBAN NL59INGB0006827273 </a:t>
            </a:r>
          </a:p>
        </p:txBody>
      </p:sp>
    </p:spTree>
    <p:extLst>
      <p:ext uri="{BB962C8B-B14F-4D97-AF65-F5344CB8AC3E}">
        <p14:creationId xmlns:p14="http://schemas.microsoft.com/office/powerpoint/2010/main" val="28423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en kleine tekst (links)">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5E06A04-D379-944F-8D35-5BCC5EB387D0}"/>
              </a:ext>
            </a:extLst>
          </p:cNvPr>
          <p:cNvSpPr>
            <a:spLocks noGrp="1"/>
          </p:cNvSpPr>
          <p:nvPr>
            <p:ph type="dt" sz="half" idx="10"/>
          </p:nvPr>
        </p:nvSpPr>
        <p:spPr/>
        <p:txBody>
          <a:bodyPr/>
          <a:lstStyle/>
          <a:p>
            <a:fld id="{A104B262-95F9-B74F-9BE5-626CF83CC9E7}" type="datetimeFigureOut">
              <a:rPr lang="en-GB" smtClean="0"/>
              <a:t>09/06/2026</a:t>
            </a:fld>
            <a:endParaRPr lang="en-GB"/>
          </a:p>
        </p:txBody>
      </p:sp>
      <p:sp>
        <p:nvSpPr>
          <p:cNvPr id="5" name="Tijdelijke aanduiding voor voettekst 4">
            <a:extLst>
              <a:ext uri="{FF2B5EF4-FFF2-40B4-BE49-F238E27FC236}">
                <a16:creationId xmlns:a16="http://schemas.microsoft.com/office/drawing/2014/main" id="{05ACF396-2AE6-BE47-A8FD-E8959A9F619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A3BA60D-5090-C645-8806-B8195348E674}"/>
              </a:ext>
            </a:extLst>
          </p:cNvPr>
          <p:cNvSpPr>
            <a:spLocks noGrp="1"/>
          </p:cNvSpPr>
          <p:nvPr>
            <p:ph type="sldNum" sz="quarter" idx="12"/>
          </p:nvPr>
        </p:nvSpPr>
        <p:spPr/>
        <p:txBody>
          <a:bodyPr/>
          <a:lstStyle/>
          <a:p>
            <a:fld id="{9015A17E-4E42-F548-9A1E-44C158B4B002}" type="slidenum">
              <a:rPr lang="en-GB" smtClean="0"/>
              <a:t>‹nr.›</a:t>
            </a:fld>
            <a:endParaRPr lang="en-GB"/>
          </a:p>
        </p:txBody>
      </p:sp>
      <p:sp>
        <p:nvSpPr>
          <p:cNvPr id="10" name="Tijdelijke aanduiding voor tekst 9">
            <a:extLst>
              <a:ext uri="{FF2B5EF4-FFF2-40B4-BE49-F238E27FC236}">
                <a16:creationId xmlns:a16="http://schemas.microsoft.com/office/drawing/2014/main" id="{CC5D7FFD-574C-DA41-B263-695C74F33712}"/>
              </a:ext>
            </a:extLst>
          </p:cNvPr>
          <p:cNvSpPr>
            <a:spLocks noGrp="1"/>
          </p:cNvSpPr>
          <p:nvPr>
            <p:ph type="body" sz="quarter" idx="13" hasCustomPrompt="1"/>
          </p:nvPr>
        </p:nvSpPr>
        <p:spPr>
          <a:xfrm>
            <a:off x="731807" y="547830"/>
            <a:ext cx="7200000" cy="726789"/>
          </a:xfrm>
        </p:spPr>
        <p:txBody>
          <a:bodyPr tIns="0" rIns="90000" bIns="0">
            <a:noAutofit/>
          </a:bodyPr>
          <a:lstStyle>
            <a:lvl1pPr marL="0" indent="0">
              <a:lnSpc>
                <a:spcPct val="110000"/>
              </a:lnSpc>
              <a:spcBef>
                <a:spcPts val="0"/>
              </a:spcBef>
              <a:buNone/>
              <a:defRPr sz="2000" b="0" i="0">
                <a:solidFill>
                  <a:schemeClr val="tx2">
                    <a:lumMod val="75000"/>
                    <a:lumOff val="25000"/>
                  </a:schemeClr>
                </a:solidFill>
                <a:latin typeface="Raleway" panose="020B0003030101060003" pitchFamily="34" charset="0"/>
              </a:defRPr>
            </a:lvl1pPr>
          </a:lstStyle>
          <a:p>
            <a:pPr lvl="0"/>
            <a:r>
              <a:rPr lang="nl-NL" dirty="0"/>
              <a:t>Klik om stijl te bewerken</a:t>
            </a:r>
          </a:p>
        </p:txBody>
      </p:sp>
      <p:sp>
        <p:nvSpPr>
          <p:cNvPr id="12" name="Tijdelijke aanduiding voor titel 1">
            <a:extLst>
              <a:ext uri="{FF2B5EF4-FFF2-40B4-BE49-F238E27FC236}">
                <a16:creationId xmlns:a16="http://schemas.microsoft.com/office/drawing/2014/main" id="{59E9F8EA-31A2-8540-8D96-523F6C913C50}"/>
              </a:ext>
            </a:extLst>
          </p:cNvPr>
          <p:cNvSpPr>
            <a:spLocks noGrp="1"/>
          </p:cNvSpPr>
          <p:nvPr>
            <p:ph type="title"/>
          </p:nvPr>
        </p:nvSpPr>
        <p:spPr>
          <a:xfrm>
            <a:off x="731823" y="194747"/>
            <a:ext cx="7200000" cy="353085"/>
          </a:xfrm>
          <a:prstGeom prst="rect">
            <a:avLst/>
          </a:prstGeom>
        </p:spPr>
        <p:txBody>
          <a:bodyPr vert="horz" lIns="91440" tIns="0" rIns="90000" bIns="0" rtlCol="0" anchor="b">
            <a:noAutofit/>
          </a:bodyPr>
          <a:lstStyle/>
          <a:p>
            <a:r>
              <a:rPr lang="nl-NL"/>
              <a:t>Klik om stijl te bewerken</a:t>
            </a:r>
            <a:endParaRPr lang="nl-NL" dirty="0"/>
          </a:p>
        </p:txBody>
      </p:sp>
      <p:sp>
        <p:nvSpPr>
          <p:cNvPr id="7" name="Tijdelijke aanduiding voor tekst 6">
            <a:extLst>
              <a:ext uri="{FF2B5EF4-FFF2-40B4-BE49-F238E27FC236}">
                <a16:creationId xmlns:a16="http://schemas.microsoft.com/office/drawing/2014/main" id="{3D0F622A-F37C-3541-80DB-79F83EC3BA73}"/>
              </a:ext>
            </a:extLst>
          </p:cNvPr>
          <p:cNvSpPr>
            <a:spLocks noGrp="1"/>
          </p:cNvSpPr>
          <p:nvPr>
            <p:ph type="body" sz="quarter" idx="14"/>
          </p:nvPr>
        </p:nvSpPr>
        <p:spPr>
          <a:xfrm>
            <a:off x="695323" y="1412872"/>
            <a:ext cx="7200000" cy="4896000"/>
          </a:xfrm>
        </p:spPr>
        <p:txBody>
          <a:bodyPr lIns="90000" rIns="90000" numCol="1" spcCol="720000">
            <a:noAutofit/>
          </a:bodyPr>
          <a:lstStyle>
            <a:lvl1pPr marL="342900"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79425"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17537"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742950" indent="-342900">
              <a:defRPr lang="nl-NL" sz="1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81062" indent="-342900">
              <a:defRPr lang="nl-NL" sz="1400" kern="1200" dirty="0">
                <a:solidFill>
                  <a:schemeClr val="tx1"/>
                </a:solidFill>
                <a:latin typeface="Tahoma" panose="020B0604030504040204" pitchFamily="34" charset="0"/>
                <a:ea typeface="Tahoma" panose="020B0604030504040204" pitchFamily="34" charset="0"/>
                <a:cs typeface="Tahoma" panose="020B0604030504040204" pitchFamily="34" charset="0"/>
              </a:defRPr>
            </a:lvl5pPr>
          </a:lstStyle>
          <a:p>
            <a:pPr marL="136525" lvl="0"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Klikken om de tekststijl van het model te bewerken</a:t>
            </a:r>
          </a:p>
          <a:p>
            <a:pPr marL="136525" lvl="1"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Tweede niveau</a:t>
            </a:r>
          </a:p>
          <a:p>
            <a:pPr marL="136525" lvl="2"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Derde niveau</a:t>
            </a:r>
          </a:p>
          <a:p>
            <a:pPr marL="136525" lvl="3"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Vierde niveau</a:t>
            </a:r>
          </a:p>
          <a:p>
            <a:pPr marL="136525" lvl="4" indent="-136525" algn="l" defTabSz="914354" rtl="0" eaLnBrk="1" latinLnBrk="0" hangingPunct="1">
              <a:lnSpc>
                <a:spcPct val="110000"/>
              </a:lnSpc>
              <a:spcBef>
                <a:spcPts val="800"/>
              </a:spcBef>
              <a:spcAft>
                <a:spcPts val="0"/>
              </a:spcAft>
              <a:buFont typeface="Arial" panose="020B0604020202020204" pitchFamily="34" charset="0"/>
              <a:buChar char="•"/>
              <a:tabLst/>
            </a:pPr>
            <a:r>
              <a:rPr lang="nl-NL"/>
              <a:t>Vijfde niveau</a:t>
            </a:r>
            <a:endParaRPr lang="nl-NL" dirty="0"/>
          </a:p>
        </p:txBody>
      </p:sp>
      <p:sp>
        <p:nvSpPr>
          <p:cNvPr id="8" name="Rechthoek 7">
            <a:extLst>
              <a:ext uri="{FF2B5EF4-FFF2-40B4-BE49-F238E27FC236}">
                <a16:creationId xmlns:a16="http://schemas.microsoft.com/office/drawing/2014/main" id="{CFC48C26-089E-7C48-9D70-BC34239BCAB7}"/>
              </a:ext>
            </a:extLst>
          </p:cNvPr>
          <p:cNvSpPr/>
          <p:nvPr/>
        </p:nvSpPr>
        <p:spPr>
          <a:xfrm>
            <a:off x="8592000" y="0"/>
            <a:ext cx="360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975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2F87847-1EE3-E440-B0FE-DDA76C782AD9}"/>
              </a:ext>
            </a:extLst>
          </p:cNvPr>
          <p:cNvSpPr>
            <a:spLocks noGrp="1"/>
          </p:cNvSpPr>
          <p:nvPr>
            <p:ph type="title"/>
          </p:nvPr>
        </p:nvSpPr>
        <p:spPr>
          <a:xfrm>
            <a:off x="696000" y="189000"/>
            <a:ext cx="10800000" cy="360000"/>
          </a:xfrm>
          <a:prstGeom prst="rect">
            <a:avLst/>
          </a:prstGeom>
        </p:spPr>
        <p:txBody>
          <a:bodyPr vert="horz" lIns="91440" tIns="0" rIns="91440" bIns="0" rtlCol="0" anchor="b">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F4F4598F-E79A-AB4C-8631-223AD3BDC749}"/>
              </a:ext>
            </a:extLst>
          </p:cNvPr>
          <p:cNvSpPr>
            <a:spLocks noGrp="1"/>
          </p:cNvSpPr>
          <p:nvPr>
            <p:ph type="body" idx="1"/>
          </p:nvPr>
        </p:nvSpPr>
        <p:spPr>
          <a:xfrm>
            <a:off x="696000" y="1413164"/>
            <a:ext cx="10800000" cy="4896000"/>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41C2B5B2-18EF-9848-B5F2-9C4D6196180D}"/>
              </a:ext>
            </a:extLst>
          </p:cNvPr>
          <p:cNvSpPr>
            <a:spLocks noGrp="1"/>
          </p:cNvSpPr>
          <p:nvPr>
            <p:ph type="dt" sz="half" idx="2"/>
          </p:nvPr>
        </p:nvSpPr>
        <p:spPr>
          <a:xfrm>
            <a:off x="731807" y="6308727"/>
            <a:ext cx="1803552" cy="354531"/>
          </a:xfrm>
          <a:prstGeom prst="rect">
            <a:avLst/>
          </a:prstGeom>
        </p:spPr>
        <p:txBody>
          <a:bodyPr vert="horz" lIns="91440" tIns="45720" rIns="91440" bIns="45720" rtlCol="0" anchor="b"/>
          <a:lstStyle>
            <a:lvl1pPr algn="l">
              <a:defRPr sz="1200" b="0" i="0">
                <a:solidFill>
                  <a:schemeClr val="tx1">
                    <a:lumMod val="25000"/>
                    <a:lumOff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104B262-95F9-B74F-9BE5-626CF83CC9E7}" type="datetimeFigureOut">
              <a:rPr lang="en-GB" smtClean="0"/>
              <a:t>09/06/2026</a:t>
            </a:fld>
            <a:endParaRPr lang="en-GB"/>
          </a:p>
        </p:txBody>
      </p:sp>
      <p:sp>
        <p:nvSpPr>
          <p:cNvPr id="5" name="Tijdelijke aanduiding voor voettekst 4">
            <a:extLst>
              <a:ext uri="{FF2B5EF4-FFF2-40B4-BE49-F238E27FC236}">
                <a16:creationId xmlns:a16="http://schemas.microsoft.com/office/drawing/2014/main" id="{3AB24EC0-1E56-BB41-8532-99FABF911323}"/>
              </a:ext>
            </a:extLst>
          </p:cNvPr>
          <p:cNvSpPr>
            <a:spLocks noGrp="1"/>
          </p:cNvSpPr>
          <p:nvPr>
            <p:ph type="ftr" sz="quarter" idx="3"/>
          </p:nvPr>
        </p:nvSpPr>
        <p:spPr>
          <a:xfrm>
            <a:off x="2535383" y="6308727"/>
            <a:ext cx="8132595" cy="354531"/>
          </a:xfrm>
          <a:prstGeom prst="rect">
            <a:avLst/>
          </a:prstGeom>
        </p:spPr>
        <p:txBody>
          <a:bodyPr vert="horz" lIns="91440" tIns="45720" rIns="91440" bIns="45720" rtlCol="0" anchor="b"/>
          <a:lstStyle>
            <a:lvl1pPr algn="r">
              <a:defRPr sz="1200" b="0" i="0">
                <a:solidFill>
                  <a:schemeClr val="tx1">
                    <a:lumMod val="25000"/>
                    <a:lumOff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6" name="Tijdelijke aanduiding voor dianummer 5">
            <a:extLst>
              <a:ext uri="{FF2B5EF4-FFF2-40B4-BE49-F238E27FC236}">
                <a16:creationId xmlns:a16="http://schemas.microsoft.com/office/drawing/2014/main" id="{8B6E9391-FDA7-AE4D-9DC7-5D67B9BBE02C}"/>
              </a:ext>
            </a:extLst>
          </p:cNvPr>
          <p:cNvSpPr>
            <a:spLocks noGrp="1"/>
          </p:cNvSpPr>
          <p:nvPr>
            <p:ph type="sldNum" sz="quarter" idx="4"/>
          </p:nvPr>
        </p:nvSpPr>
        <p:spPr>
          <a:xfrm>
            <a:off x="10668003" y="6303965"/>
            <a:ext cx="792136" cy="359293"/>
          </a:xfrm>
          <a:prstGeom prst="rect">
            <a:avLst/>
          </a:prstGeom>
        </p:spPr>
        <p:txBody>
          <a:bodyPr vert="horz" lIns="91440" tIns="45720" rIns="91440" bIns="45720" rtlCol="0" anchor="b"/>
          <a:lstStyle>
            <a:lvl1pPr algn="r">
              <a:defRPr sz="1200" b="0" i="0">
                <a:solidFill>
                  <a:schemeClr val="tx1">
                    <a:lumMod val="25000"/>
                    <a:lumOff val="75000"/>
                  </a:schemeClr>
                </a:solidFill>
                <a:latin typeface="Tahoma" panose="020B0604030504040204" pitchFamily="34" charset="0"/>
                <a:ea typeface="Tahoma" panose="020B0604030504040204" pitchFamily="34" charset="0"/>
                <a:cs typeface="Tahoma" panose="020B0604030504040204" pitchFamily="34" charset="0"/>
              </a:defRPr>
            </a:lvl1pPr>
          </a:lstStyle>
          <a:p>
            <a:fld id="{9015A17E-4E42-F548-9A1E-44C158B4B002}" type="slidenum">
              <a:rPr lang="en-GB" smtClean="0"/>
              <a:t>‹nr.›</a:t>
            </a:fld>
            <a:endParaRPr lang="en-GB"/>
          </a:p>
        </p:txBody>
      </p:sp>
    </p:spTree>
    <p:extLst>
      <p:ext uri="{BB962C8B-B14F-4D97-AF65-F5344CB8AC3E}">
        <p14:creationId xmlns:p14="http://schemas.microsoft.com/office/powerpoint/2010/main" val="3233627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354" rtl="0" eaLnBrk="1" latinLnBrk="0" hangingPunct="1">
        <a:lnSpc>
          <a:spcPct val="90000"/>
        </a:lnSpc>
        <a:spcBef>
          <a:spcPct val="0"/>
        </a:spcBef>
        <a:buNone/>
        <a:defRPr sz="2000" b="1" i="0" kern="1200" cap="all" baseline="0">
          <a:solidFill>
            <a:schemeClr val="accent2"/>
          </a:solidFill>
          <a:latin typeface="Raleway-Heavy" panose="020B0003030101060003" pitchFamily="34" charset="0"/>
          <a:ea typeface="Tahoma" panose="020B0604030504040204" pitchFamily="34" charset="0"/>
          <a:cs typeface="Tahoma" panose="020B0604030504040204" pitchFamily="34" charset="0"/>
        </a:defRPr>
      </a:lvl1pPr>
    </p:titleStyle>
    <p:bodyStyle>
      <a:lvl1pPr marL="190500" indent="-177800" algn="l" defTabSz="914354" rtl="0" eaLnBrk="1" latinLnBrk="0" hangingPunct="1">
        <a:lnSpc>
          <a:spcPct val="110000"/>
        </a:lnSpc>
        <a:spcBef>
          <a:spcPts val="1000"/>
        </a:spcBef>
        <a:buFont typeface="Arial" panose="020B0604020202020204" pitchFamily="34" charset="0"/>
        <a:buChar char="•"/>
        <a:tabLst/>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68300" indent="-177800" algn="l" defTabSz="914354" rtl="0" eaLnBrk="1" latinLnBrk="0" hangingPunct="1">
        <a:lnSpc>
          <a:spcPct val="110000"/>
        </a:lnSpc>
        <a:spcBef>
          <a:spcPts val="500"/>
        </a:spcBef>
        <a:buFont typeface="Arial" panose="020B0604020202020204" pitchFamily="34" charset="0"/>
        <a:buChar char="•"/>
        <a:tabLst/>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46100" indent="-177800" algn="l" defTabSz="914354" rtl="0" eaLnBrk="1" latinLnBrk="0" hangingPunct="1">
        <a:lnSpc>
          <a:spcPct val="110000"/>
        </a:lnSpc>
        <a:spcBef>
          <a:spcPts val="500"/>
        </a:spcBef>
        <a:buFont typeface="Arial" panose="020B0604020202020204" pitchFamily="34" charset="0"/>
        <a:buChar char="•"/>
        <a:tabLst/>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722313" indent="-176213" algn="l" defTabSz="914354" rtl="0" eaLnBrk="1" latinLnBrk="0" hangingPunct="1">
        <a:lnSpc>
          <a:spcPct val="110000"/>
        </a:lnSpc>
        <a:spcBef>
          <a:spcPts val="500"/>
        </a:spcBef>
        <a:buFont typeface="Arial" panose="020B0604020202020204" pitchFamily="34" charset="0"/>
        <a:buChar char="•"/>
        <a:tabLst/>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00113" indent="-177800" algn="l" defTabSz="914354" rtl="0" eaLnBrk="1" latinLnBrk="0" hangingPunct="1">
        <a:lnSpc>
          <a:spcPct val="110000"/>
        </a:lnSpc>
        <a:spcBef>
          <a:spcPts val="500"/>
        </a:spcBef>
        <a:buFont typeface="Arial" panose="020B0604020202020204" pitchFamily="34" charset="0"/>
        <a:buChar char="•"/>
        <a:tabLst/>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067">
          <p15:clr>
            <a:srgbClr val="F26B43"/>
          </p15:clr>
        </p15:guide>
        <p15:guide id="4" pos="3613">
          <p15:clr>
            <a:srgbClr val="F26B43"/>
          </p15:clr>
        </p15:guide>
        <p15:guide id="5" pos="7243">
          <p15:clr>
            <a:srgbClr val="F26B43"/>
          </p15:clr>
        </p15:guide>
        <p15:guide id="6" pos="439">
          <p15:clr>
            <a:srgbClr val="F26B43"/>
          </p15:clr>
        </p15:guide>
        <p15:guide id="7" orient="horz" pos="3974">
          <p15:clr>
            <a:srgbClr val="F26B43"/>
          </p15:clr>
        </p15:guide>
        <p15:guide id="8" orient="horz" pos="4201">
          <p15:clr>
            <a:srgbClr val="F26B43"/>
          </p15:clr>
        </p15:guide>
        <p15:guide id="9" orient="horz" pos="89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s://unsplash.com/@aimha?utm_content=creditCopyText&amp;utm_medium=referral&amp;utm_source=unsplash" TargetMode="External"/><Relationship Id="rId2" Type="http://schemas.openxmlformats.org/officeDocument/2006/relationships/image" Target="../media/image5.jpg"/><Relationship Id="rId1" Type="http://schemas.openxmlformats.org/officeDocument/2006/relationships/slideLayout" Target="../slideLayouts/slideLayout11.xml"/><Relationship Id="rId4" Type="http://schemas.openxmlformats.org/officeDocument/2006/relationships/hyperlink" Target="https://unsplash.com/photos/a-close-up-of-a-pile-of-lego-blocks-abr0OozP548?utm_content=creditCopyText&amp;utm_medium=referral&amp;utm_source=unsplash"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unsplash.com/@kamil916?utm_source=unsplash&amp;utm_medium=referral&amp;utm_content=creditCopyText"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unsplash.com/photos/stacks-of-coins-increasing-in-height-from-left-to-right-894I850Hyl0?utm_source=unsplash&amp;utm_medium=referral&amp;utm_content=creditCopyTex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tartanalyse.pbl.nl/"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www.nplw.nl/warmteprogramma/handreiking-lokale-analy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utrecht.bestuurlijkeinformatie.nl/Reports/Document/0396cda9-c6c4-4e89-8e27-700ee64c8782?documentId=3d3c19a5-ba0e-4038-a52f-85ea14065534"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s://www.uitgeest.nl/fileadmin/Uitgeest/projecten/Inzage/Bijlage-C-Afwegingskader-Warmteprogramma-Uitgeest-CE-Delft.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fiteka?utm_content=creditCopyText&amp;utm_medium=referral&amp;utm_source=unsplash" TargetMode="External"/><Relationship Id="rId2" Type="http://schemas.openxmlformats.org/officeDocument/2006/relationships/image" Target="../media/image2.jpg"/><Relationship Id="rId1" Type="http://schemas.openxmlformats.org/officeDocument/2006/relationships/slideLayout" Target="../slideLayouts/slideLayout11.xml"/><Relationship Id="rId4" Type="http://schemas.openxmlformats.org/officeDocument/2006/relationships/hyperlink" Target="https://unsplash.com/photos/shallow-focus-photography-of-red-apples-SQM0sS0htzw?utm_content=creditCopyText&amp;utm_medium=referral&amp;utm_source=unsplas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utrecht.bestuurlijkeinformatie.nl/Reports/Document/0396cda9-c6c4-4e89-8e27-700ee64c8782?documentId=3d3c19a5-ba0e-4038-a52f-85ea14065534"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uitgeest.nl/fileadmin/Uitgeest/projecten/Inzage/Bijlage-C-Afwegingskader-Warmteprogramma-Uitgeest-CE-Delf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E3876A0-6BCD-139A-D244-D4A13DAADD01}"/>
              </a:ext>
            </a:extLst>
          </p:cNvPr>
          <p:cNvSpPr>
            <a:spLocks noGrp="1"/>
          </p:cNvSpPr>
          <p:nvPr>
            <p:ph type="ctrTitle"/>
          </p:nvPr>
        </p:nvSpPr>
        <p:spPr>
          <a:xfrm>
            <a:off x="0" y="2575946"/>
            <a:ext cx="12192000" cy="664797"/>
          </a:xfrm>
        </p:spPr>
        <p:txBody>
          <a:bodyPr/>
          <a:lstStyle/>
          <a:p>
            <a:r>
              <a:rPr lang="nl-NL" dirty="0"/>
              <a:t>Toolkit afwegingskader</a:t>
            </a:r>
          </a:p>
        </p:txBody>
      </p:sp>
      <p:sp>
        <p:nvSpPr>
          <p:cNvPr id="7" name="Ondertitel 6">
            <a:extLst>
              <a:ext uri="{FF2B5EF4-FFF2-40B4-BE49-F238E27FC236}">
                <a16:creationId xmlns:a16="http://schemas.microsoft.com/office/drawing/2014/main" id="{7C514795-A98D-2321-9AA9-94558316E463}"/>
              </a:ext>
            </a:extLst>
          </p:cNvPr>
          <p:cNvSpPr>
            <a:spLocks noGrp="1"/>
          </p:cNvSpPr>
          <p:nvPr>
            <p:ph type="subTitle" idx="1"/>
          </p:nvPr>
        </p:nvSpPr>
        <p:spPr>
          <a:xfrm>
            <a:off x="0" y="3240743"/>
            <a:ext cx="12192000" cy="874407"/>
          </a:xfrm>
        </p:spPr>
        <p:txBody>
          <a:bodyPr/>
          <a:lstStyle/>
          <a:p>
            <a:r>
              <a:rPr lang="nl-NL" dirty="0"/>
              <a:t>Sessie: Hoe kom je tot een gedragen technische oplossing</a:t>
            </a:r>
          </a:p>
          <a:p>
            <a:r>
              <a:rPr lang="nl-NL" dirty="0"/>
              <a:t>voor het collectieve wijkenergiesysteem?</a:t>
            </a:r>
          </a:p>
        </p:txBody>
      </p:sp>
      <p:sp>
        <p:nvSpPr>
          <p:cNvPr id="8" name="Tijdelijke aanduiding voor tekst 7">
            <a:extLst>
              <a:ext uri="{FF2B5EF4-FFF2-40B4-BE49-F238E27FC236}">
                <a16:creationId xmlns:a16="http://schemas.microsoft.com/office/drawing/2014/main" id="{C8087FBD-5929-9C5E-7FDA-451B0AD3CEC7}"/>
              </a:ext>
            </a:extLst>
          </p:cNvPr>
          <p:cNvSpPr>
            <a:spLocks noGrp="1"/>
          </p:cNvSpPr>
          <p:nvPr>
            <p:ph type="body" sz="quarter" idx="10"/>
          </p:nvPr>
        </p:nvSpPr>
        <p:spPr>
          <a:xfrm>
            <a:off x="6096000" y="5767548"/>
            <a:ext cx="5400675" cy="608372"/>
          </a:xfrm>
        </p:spPr>
        <p:txBody>
          <a:bodyPr/>
          <a:lstStyle/>
          <a:p>
            <a:r>
              <a:rPr lang="nl-NL" dirty="0"/>
              <a:t>3 juni 2026</a:t>
            </a:r>
          </a:p>
          <a:p>
            <a:r>
              <a:rPr lang="nl-NL" dirty="0" err="1"/>
              <a:t>Impulsdag</a:t>
            </a:r>
            <a:r>
              <a:rPr lang="nl-NL" dirty="0"/>
              <a:t> Warmtenet</a:t>
            </a:r>
          </a:p>
        </p:txBody>
      </p:sp>
    </p:spTree>
    <p:extLst>
      <p:ext uri="{BB962C8B-B14F-4D97-AF65-F5344CB8AC3E}">
        <p14:creationId xmlns:p14="http://schemas.microsoft.com/office/powerpoint/2010/main" val="4018997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D61A5-7169-BA7A-3288-7CF71DB00427}"/>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09F1114-A507-A1F3-22D1-7286B2503AB2}"/>
              </a:ext>
            </a:extLst>
          </p:cNvPr>
          <p:cNvSpPr>
            <a:spLocks noGrp="1"/>
          </p:cNvSpPr>
          <p:nvPr>
            <p:ph idx="1"/>
          </p:nvPr>
        </p:nvSpPr>
        <p:spPr/>
        <p:txBody>
          <a:bodyPr/>
          <a:lstStyle/>
          <a:p>
            <a:r>
              <a:rPr lang="nl-NL" b="1" dirty="0"/>
              <a:t>Rol in het proces: </a:t>
            </a:r>
            <a:r>
              <a:rPr lang="nl-NL" dirty="0"/>
              <a:t>Welke rol hebben belanghebbenden in het keuzeproces?</a:t>
            </a:r>
          </a:p>
          <a:p>
            <a:pPr lvl="1"/>
            <a:r>
              <a:rPr lang="nl-NL" dirty="0"/>
              <a:t>Wat is hun rol bij het formuleren van criteria?</a:t>
            </a:r>
          </a:p>
          <a:p>
            <a:pPr lvl="1"/>
            <a:r>
              <a:rPr lang="nl-NL" dirty="0"/>
              <a:t>Wat is hun rol bij het formuleren van scores?</a:t>
            </a:r>
          </a:p>
          <a:p>
            <a:pPr lvl="1"/>
            <a:r>
              <a:rPr lang="nl-NL" dirty="0"/>
              <a:t>Wat is hun rol bij de weging van criteria?</a:t>
            </a:r>
          </a:p>
          <a:p>
            <a:r>
              <a:rPr lang="nl-NL" b="1" dirty="0"/>
              <a:t>Omgaan met verschillende belangen: </a:t>
            </a:r>
            <a:r>
              <a:rPr lang="nl-NL" dirty="0"/>
              <a:t>Zijn er sterk uiteenlopende belangen en is onafhankelijke </a:t>
            </a:r>
            <a:r>
              <a:rPr lang="nl-NL" dirty="0" err="1"/>
              <a:t>facilitatie</a:t>
            </a:r>
            <a:r>
              <a:rPr lang="nl-NL" dirty="0"/>
              <a:t> nodig?</a:t>
            </a:r>
          </a:p>
        </p:txBody>
      </p:sp>
      <p:sp>
        <p:nvSpPr>
          <p:cNvPr id="3" name="Tijdelijke aanduiding voor tekst 2">
            <a:extLst>
              <a:ext uri="{FF2B5EF4-FFF2-40B4-BE49-F238E27FC236}">
                <a16:creationId xmlns:a16="http://schemas.microsoft.com/office/drawing/2014/main" id="{4C33B5D7-9B34-BAA2-2350-80F715CBF1FE}"/>
              </a:ext>
            </a:extLst>
          </p:cNvPr>
          <p:cNvSpPr>
            <a:spLocks noGrp="1"/>
          </p:cNvSpPr>
          <p:nvPr>
            <p:ph type="body" sz="quarter" idx="13"/>
          </p:nvPr>
        </p:nvSpPr>
        <p:spPr/>
        <p:txBody>
          <a:bodyPr>
            <a:normAutofit/>
          </a:bodyPr>
          <a:lstStyle/>
          <a:p>
            <a:r>
              <a:rPr lang="nl-NL" dirty="0"/>
              <a:t>4. Parallel aan de vorige stappen:</a:t>
            </a:r>
          </a:p>
          <a:p>
            <a:r>
              <a:rPr lang="nl-NL" dirty="0"/>
              <a:t>Participatie-aanpak bij een afwegingskader</a:t>
            </a:r>
          </a:p>
        </p:txBody>
      </p:sp>
      <p:sp>
        <p:nvSpPr>
          <p:cNvPr id="4" name="Titel 3">
            <a:extLst>
              <a:ext uri="{FF2B5EF4-FFF2-40B4-BE49-F238E27FC236}">
                <a16:creationId xmlns:a16="http://schemas.microsoft.com/office/drawing/2014/main" id="{C2BDE19F-0F9F-D77B-A6E7-0D6EA145B1AD}"/>
              </a:ext>
            </a:extLst>
          </p:cNvPr>
          <p:cNvSpPr>
            <a:spLocks noGrp="1"/>
          </p:cNvSpPr>
          <p:nvPr>
            <p:ph type="title"/>
          </p:nvPr>
        </p:nvSpPr>
        <p:spPr/>
        <p:txBody>
          <a:bodyPr/>
          <a:lstStyle/>
          <a:p>
            <a:r>
              <a:rPr lang="nl-NL" dirty="0" err="1"/>
              <a:t>eLEMENTEN</a:t>
            </a:r>
            <a:r>
              <a:rPr lang="nl-NL" dirty="0"/>
              <a:t> UIT DE CHECKLIST</a:t>
            </a:r>
          </a:p>
        </p:txBody>
      </p:sp>
      <p:sp>
        <p:nvSpPr>
          <p:cNvPr id="5" name="Rechthoek 4">
            <a:extLst>
              <a:ext uri="{FF2B5EF4-FFF2-40B4-BE49-F238E27FC236}">
                <a16:creationId xmlns:a16="http://schemas.microsoft.com/office/drawing/2014/main" id="{6AD5B8B9-3712-BB02-B724-23276A92ECFC}"/>
              </a:ext>
            </a:extLst>
          </p:cNvPr>
          <p:cNvSpPr/>
          <p:nvPr/>
        </p:nvSpPr>
        <p:spPr>
          <a:xfrm>
            <a:off x="0" y="0"/>
            <a:ext cx="299258"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6" name="Afgeronde rechthoek 5">
            <a:extLst>
              <a:ext uri="{FF2B5EF4-FFF2-40B4-BE49-F238E27FC236}">
                <a16:creationId xmlns:a16="http://schemas.microsoft.com/office/drawing/2014/main" id="{7C230C53-D14F-9327-6B04-EFC66DE4039E}"/>
              </a:ext>
            </a:extLst>
          </p:cNvPr>
          <p:cNvSpPr/>
          <p:nvPr/>
        </p:nvSpPr>
        <p:spPr>
          <a:xfrm>
            <a:off x="149629" y="334537"/>
            <a:ext cx="379144" cy="959005"/>
          </a:xfrm>
          <a:prstGeom prst="roundRect">
            <a:avLst/>
          </a:prstGeom>
          <a:solidFill>
            <a:srgbClr val="E5EEE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7" name="Rechthoek 6">
            <a:extLst>
              <a:ext uri="{FF2B5EF4-FFF2-40B4-BE49-F238E27FC236}">
                <a16:creationId xmlns:a16="http://schemas.microsoft.com/office/drawing/2014/main" id="{7FBB68A1-105F-092A-ECB8-97F8F9BA30E3}"/>
              </a:ext>
            </a:extLst>
          </p:cNvPr>
          <p:cNvSpPr/>
          <p:nvPr/>
        </p:nvSpPr>
        <p:spPr>
          <a:xfrm>
            <a:off x="0" y="0"/>
            <a:ext cx="299258"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8" name="Afgeronde rechthoek 7">
            <a:extLst>
              <a:ext uri="{FF2B5EF4-FFF2-40B4-BE49-F238E27FC236}">
                <a16:creationId xmlns:a16="http://schemas.microsoft.com/office/drawing/2014/main" id="{5D9C0504-B136-1FE8-1D9A-DA0343A3395C}"/>
              </a:ext>
            </a:extLst>
          </p:cNvPr>
          <p:cNvSpPr/>
          <p:nvPr/>
        </p:nvSpPr>
        <p:spPr>
          <a:xfrm>
            <a:off x="149629" y="1103971"/>
            <a:ext cx="379144" cy="959005"/>
          </a:xfrm>
          <a:prstGeom prst="roundRect">
            <a:avLst/>
          </a:prstGeom>
          <a:solidFill>
            <a:srgbClr val="BFD4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9" name="Rechthoek 8">
            <a:extLst>
              <a:ext uri="{FF2B5EF4-FFF2-40B4-BE49-F238E27FC236}">
                <a16:creationId xmlns:a16="http://schemas.microsoft.com/office/drawing/2014/main" id="{4E382445-2234-1FDA-2304-A3280FC7D2DA}"/>
              </a:ext>
            </a:extLst>
          </p:cNvPr>
          <p:cNvSpPr/>
          <p:nvPr/>
        </p:nvSpPr>
        <p:spPr>
          <a:xfrm>
            <a:off x="0" y="0"/>
            <a:ext cx="29925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10" name="Afgeronde rechthoek 9">
            <a:extLst>
              <a:ext uri="{FF2B5EF4-FFF2-40B4-BE49-F238E27FC236}">
                <a16:creationId xmlns:a16="http://schemas.microsoft.com/office/drawing/2014/main" id="{37E4EB99-FD91-B9C6-C2AE-DF69A3DC5BBA}"/>
              </a:ext>
            </a:extLst>
          </p:cNvPr>
          <p:cNvSpPr/>
          <p:nvPr/>
        </p:nvSpPr>
        <p:spPr>
          <a:xfrm>
            <a:off x="149629" y="1795347"/>
            <a:ext cx="379144" cy="959005"/>
          </a:xfrm>
          <a:prstGeom prst="roundRect">
            <a:avLst/>
          </a:prstGeom>
          <a:solidFill>
            <a:srgbClr val="97B9B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11" name="Rechthoek 10">
            <a:extLst>
              <a:ext uri="{FF2B5EF4-FFF2-40B4-BE49-F238E27FC236}">
                <a16:creationId xmlns:a16="http://schemas.microsoft.com/office/drawing/2014/main" id="{99ECA051-2A91-0542-B31D-7D7E3E30DB34}"/>
              </a:ext>
            </a:extLst>
          </p:cNvPr>
          <p:cNvSpPr/>
          <p:nvPr/>
        </p:nvSpPr>
        <p:spPr>
          <a:xfrm>
            <a:off x="0" y="0"/>
            <a:ext cx="299258"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12" name="Afgeronde rechthoek 11">
            <a:extLst>
              <a:ext uri="{FF2B5EF4-FFF2-40B4-BE49-F238E27FC236}">
                <a16:creationId xmlns:a16="http://schemas.microsoft.com/office/drawing/2014/main" id="{199DD8CF-0671-4CE8-4391-F566CD828281}"/>
              </a:ext>
            </a:extLst>
          </p:cNvPr>
          <p:cNvSpPr/>
          <p:nvPr/>
        </p:nvSpPr>
        <p:spPr>
          <a:xfrm>
            <a:off x="149629" y="2676292"/>
            <a:ext cx="379144" cy="959005"/>
          </a:xfrm>
          <a:prstGeom prst="roundRect">
            <a:avLst/>
          </a:prstGeom>
          <a:solidFill>
            <a:srgbClr val="D5D7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156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4E907-CB22-7F91-62D4-A93D64E6B8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CACD56-53F8-BCAA-CDDC-98B9B1D8E027}"/>
              </a:ext>
            </a:extLst>
          </p:cNvPr>
          <p:cNvSpPr>
            <a:spLocks noGrp="1"/>
          </p:cNvSpPr>
          <p:nvPr>
            <p:ph type="ctrTitle"/>
          </p:nvPr>
        </p:nvSpPr>
        <p:spPr/>
        <p:txBody>
          <a:bodyPr/>
          <a:lstStyle/>
          <a:p>
            <a:r>
              <a:rPr lang="nl-NL" dirty="0"/>
              <a:t>De criteriakaarten</a:t>
            </a:r>
            <a:br>
              <a:rPr lang="nl-NL" dirty="0"/>
            </a:br>
            <a:r>
              <a:rPr lang="nl-NL" sz="4000" b="0" dirty="0">
                <a:solidFill>
                  <a:schemeClr val="bg2">
                    <a:lumMod val="75000"/>
                  </a:schemeClr>
                </a:solidFill>
              </a:rPr>
              <a:t>Samenvatting van de belangrijkste elementen</a:t>
            </a:r>
          </a:p>
        </p:txBody>
      </p:sp>
    </p:spTree>
    <p:extLst>
      <p:ext uri="{BB962C8B-B14F-4D97-AF65-F5344CB8AC3E}">
        <p14:creationId xmlns:p14="http://schemas.microsoft.com/office/powerpoint/2010/main" val="265536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0A3CE-FBA3-0EBC-79F0-C0BF2793F421}"/>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22DB9F-7B97-9327-7B14-983CAC55771A}"/>
              </a:ext>
            </a:extLst>
          </p:cNvPr>
          <p:cNvSpPr>
            <a:spLocks noGrp="1"/>
          </p:cNvSpPr>
          <p:nvPr>
            <p:ph sz="half" idx="1"/>
          </p:nvPr>
        </p:nvSpPr>
        <p:spPr/>
        <p:txBody>
          <a:bodyPr>
            <a:normAutofit/>
          </a:bodyPr>
          <a:lstStyle/>
          <a:p>
            <a:r>
              <a:rPr lang="nl-NL" dirty="0"/>
              <a:t>Houd het </a:t>
            </a:r>
            <a:r>
              <a:rPr lang="nl-NL" b="1" dirty="0"/>
              <a:t>aantal criteria beperkt</a:t>
            </a:r>
            <a:r>
              <a:rPr lang="nl-NL" dirty="0"/>
              <a:t>, het vereist veel onderzoek om alle criteria betrouwbaar te scoren.</a:t>
            </a:r>
          </a:p>
          <a:p>
            <a:r>
              <a:rPr lang="nl-NL" b="1" dirty="0"/>
              <a:t>Verzamel informatie </a:t>
            </a:r>
            <a:r>
              <a:rPr lang="nl-NL" dirty="0"/>
              <a:t>om de geselecteerde criteria te scoren.</a:t>
            </a:r>
          </a:p>
          <a:p>
            <a:r>
              <a:rPr lang="nl-NL" dirty="0"/>
              <a:t>De kaarten geven:</a:t>
            </a:r>
          </a:p>
          <a:p>
            <a:pPr lvl="1"/>
            <a:r>
              <a:rPr lang="nl-NL" dirty="0"/>
              <a:t>Een beschrijving van de criteria.</a:t>
            </a:r>
          </a:p>
          <a:p>
            <a:pPr lvl="1"/>
            <a:r>
              <a:rPr lang="nl-NL" dirty="0"/>
              <a:t>Waar vind je informatie?</a:t>
            </a:r>
          </a:p>
          <a:p>
            <a:pPr lvl="1"/>
            <a:r>
              <a:rPr lang="nl-NL" dirty="0"/>
              <a:t>Hoe operationaliseer je de criteria en hoe evalueer je deze?</a:t>
            </a:r>
          </a:p>
          <a:p>
            <a:pPr lvl="1"/>
            <a:r>
              <a:rPr lang="nl-NL" dirty="0"/>
              <a:t>Linkjes met voorbeelden.</a:t>
            </a:r>
          </a:p>
        </p:txBody>
      </p:sp>
      <p:pic>
        <p:nvPicPr>
          <p:cNvPr id="11" name="Tijdelijke aanduiding voor inhoud 10">
            <a:extLst>
              <a:ext uri="{FF2B5EF4-FFF2-40B4-BE49-F238E27FC236}">
                <a16:creationId xmlns:a16="http://schemas.microsoft.com/office/drawing/2014/main" id="{3269F5E4-7FA9-F1FC-E06C-3E92DA2579F8}"/>
              </a:ext>
            </a:extLst>
          </p:cNvPr>
          <p:cNvPicPr>
            <a:picLocks noGrp="1" noChangeAspect="1"/>
          </p:cNvPicPr>
          <p:nvPr>
            <p:ph sz="half" idx="2"/>
          </p:nvPr>
        </p:nvPicPr>
        <p:blipFill>
          <a:blip r:embed="rId2"/>
          <a:stretch>
            <a:fillRect/>
          </a:stretch>
        </p:blipFill>
        <p:spPr>
          <a:xfrm>
            <a:off x="7129427" y="1412875"/>
            <a:ext cx="3659258" cy="4891088"/>
          </a:xfrm>
          <a:prstGeom prst="rect">
            <a:avLst/>
          </a:prstGeom>
        </p:spPr>
      </p:pic>
      <p:sp>
        <p:nvSpPr>
          <p:cNvPr id="3" name="Tijdelijke aanduiding voor tekst 2">
            <a:extLst>
              <a:ext uri="{FF2B5EF4-FFF2-40B4-BE49-F238E27FC236}">
                <a16:creationId xmlns:a16="http://schemas.microsoft.com/office/drawing/2014/main" id="{490499E7-BAD1-FA28-1427-582093557DC9}"/>
              </a:ext>
            </a:extLst>
          </p:cNvPr>
          <p:cNvSpPr>
            <a:spLocks noGrp="1"/>
          </p:cNvSpPr>
          <p:nvPr>
            <p:ph type="body" sz="quarter" idx="13"/>
          </p:nvPr>
        </p:nvSpPr>
        <p:spPr/>
        <p:txBody>
          <a:bodyPr/>
          <a:lstStyle/>
          <a:p>
            <a:r>
              <a:rPr lang="nl-NL" dirty="0"/>
              <a:t>Algemeen</a:t>
            </a:r>
          </a:p>
        </p:txBody>
      </p:sp>
      <p:sp>
        <p:nvSpPr>
          <p:cNvPr id="4" name="Titel 3">
            <a:extLst>
              <a:ext uri="{FF2B5EF4-FFF2-40B4-BE49-F238E27FC236}">
                <a16:creationId xmlns:a16="http://schemas.microsoft.com/office/drawing/2014/main" id="{0B9A81F4-BC1D-4508-66F7-E89665323DB7}"/>
              </a:ext>
            </a:extLst>
          </p:cNvPr>
          <p:cNvSpPr>
            <a:spLocks noGrp="1"/>
          </p:cNvSpPr>
          <p:nvPr>
            <p:ph type="title"/>
          </p:nvPr>
        </p:nvSpPr>
        <p:spPr/>
        <p:txBody>
          <a:bodyPr/>
          <a:lstStyle/>
          <a:p>
            <a:r>
              <a:rPr lang="nl-NL" dirty="0" err="1"/>
              <a:t>eLEMENTEN</a:t>
            </a:r>
            <a:r>
              <a:rPr lang="nl-NL" dirty="0"/>
              <a:t> UIT DE criteriakaarten</a:t>
            </a:r>
          </a:p>
        </p:txBody>
      </p:sp>
      <p:sp>
        <p:nvSpPr>
          <p:cNvPr id="14" name="Tekstvak 13">
            <a:extLst>
              <a:ext uri="{FF2B5EF4-FFF2-40B4-BE49-F238E27FC236}">
                <a16:creationId xmlns:a16="http://schemas.microsoft.com/office/drawing/2014/main" id="{E59CFF19-0A18-873C-BAB7-F83C5A2E6AF4}"/>
              </a:ext>
            </a:extLst>
          </p:cNvPr>
          <p:cNvSpPr txBox="1"/>
          <p:nvPr/>
        </p:nvSpPr>
        <p:spPr>
          <a:xfrm>
            <a:off x="7129427" y="6062504"/>
            <a:ext cx="2585157" cy="246221"/>
          </a:xfrm>
          <a:prstGeom prst="rect">
            <a:avLst/>
          </a:prstGeom>
          <a:noFill/>
        </p:spPr>
        <p:txBody>
          <a:bodyPr wrap="square">
            <a:spAutoFit/>
          </a:bodyPr>
          <a:lstStyle/>
          <a:p>
            <a:r>
              <a:rPr lang="nl-NL" sz="1000" dirty="0">
                <a:solidFill>
                  <a:schemeClr val="bg1"/>
                </a:solidFill>
              </a:rPr>
              <a:t>Photo </a:t>
            </a:r>
            <a:r>
              <a:rPr lang="nl-NL" sz="1000" dirty="0" err="1">
                <a:solidFill>
                  <a:schemeClr val="bg1"/>
                </a:solidFill>
              </a:rPr>
              <a:t>by</a:t>
            </a:r>
            <a:r>
              <a:rPr lang="nl-NL" sz="1000" dirty="0">
                <a:solidFill>
                  <a:schemeClr val="bg1"/>
                </a:solidFill>
              </a:rPr>
              <a:t> </a:t>
            </a:r>
            <a:r>
              <a:rPr lang="nl-NL" sz="1000" u="sng" dirty="0">
                <a:solidFill>
                  <a:schemeClr val="bg1"/>
                </a:solidFill>
                <a:hlinkClick r:id="rId3">
                  <a:extLst>
                    <a:ext uri="{A12FA001-AC4F-418D-AE19-62706E023703}">
                      <ahyp:hlinkClr xmlns:ahyp="http://schemas.microsoft.com/office/drawing/2018/hyperlinkcolor" val="tx"/>
                    </a:ext>
                  </a:extLst>
                </a:hlinkClick>
              </a:rPr>
              <a:t>Christian Boragine</a:t>
            </a:r>
            <a:r>
              <a:rPr lang="nl-NL" sz="1000" dirty="0">
                <a:solidFill>
                  <a:schemeClr val="bg1"/>
                </a:solidFill>
              </a:rPr>
              <a:t> on </a:t>
            </a:r>
            <a:r>
              <a:rPr lang="nl-NL" sz="1000" u="sng" dirty="0">
                <a:solidFill>
                  <a:schemeClr val="bg1"/>
                </a:solidFill>
                <a:hlinkClick r:id="rId4">
                  <a:extLst>
                    <a:ext uri="{A12FA001-AC4F-418D-AE19-62706E023703}">
                      <ahyp:hlinkClr xmlns:ahyp="http://schemas.microsoft.com/office/drawing/2018/hyperlinkcolor" val="tx"/>
                    </a:ext>
                  </a:extLst>
                </a:hlinkClick>
              </a:rPr>
              <a:t>Unsplash</a:t>
            </a:r>
            <a:endParaRPr lang="nl-NL" sz="1000" dirty="0">
              <a:solidFill>
                <a:schemeClr val="bg1"/>
              </a:solidFill>
            </a:endParaRPr>
          </a:p>
        </p:txBody>
      </p:sp>
    </p:spTree>
    <p:extLst>
      <p:ext uri="{BB962C8B-B14F-4D97-AF65-F5344CB8AC3E}">
        <p14:creationId xmlns:p14="http://schemas.microsoft.com/office/powerpoint/2010/main" val="4242504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4ED18-1399-B8D8-1327-47474746CFB3}"/>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94812B2-68A7-39D1-86D6-74D13FCA5E72}"/>
              </a:ext>
            </a:extLst>
          </p:cNvPr>
          <p:cNvSpPr>
            <a:spLocks noGrp="1"/>
          </p:cNvSpPr>
          <p:nvPr>
            <p:ph type="body" sz="quarter" idx="13"/>
          </p:nvPr>
        </p:nvSpPr>
        <p:spPr/>
        <p:txBody>
          <a:bodyPr/>
          <a:lstStyle/>
          <a:p>
            <a:r>
              <a:rPr lang="nl-NL" dirty="0"/>
              <a:t>Uitgewerkt in criteriakaarten</a:t>
            </a:r>
          </a:p>
        </p:txBody>
      </p:sp>
      <p:sp>
        <p:nvSpPr>
          <p:cNvPr id="4" name="Titel 3">
            <a:extLst>
              <a:ext uri="{FF2B5EF4-FFF2-40B4-BE49-F238E27FC236}">
                <a16:creationId xmlns:a16="http://schemas.microsoft.com/office/drawing/2014/main" id="{96119C32-8F3E-6B28-ED63-FE1F57CDA788}"/>
              </a:ext>
            </a:extLst>
          </p:cNvPr>
          <p:cNvSpPr>
            <a:spLocks noGrp="1"/>
          </p:cNvSpPr>
          <p:nvPr>
            <p:ph type="title"/>
          </p:nvPr>
        </p:nvSpPr>
        <p:spPr/>
        <p:txBody>
          <a:bodyPr/>
          <a:lstStyle/>
          <a:p>
            <a:r>
              <a:rPr lang="nl-NL" dirty="0"/>
              <a:t>Overzicht criteria</a:t>
            </a:r>
          </a:p>
        </p:txBody>
      </p:sp>
      <p:graphicFrame>
        <p:nvGraphicFramePr>
          <p:cNvPr id="9" name="Tijdelijke aanduiding voor inhoud 8">
            <a:extLst>
              <a:ext uri="{FF2B5EF4-FFF2-40B4-BE49-F238E27FC236}">
                <a16:creationId xmlns:a16="http://schemas.microsoft.com/office/drawing/2014/main" id="{78F51F70-4E75-97AA-D7CD-5B001CCB2BB2}"/>
              </a:ext>
            </a:extLst>
          </p:cNvPr>
          <p:cNvGraphicFramePr>
            <a:graphicFrameLocks/>
          </p:cNvGraphicFramePr>
          <p:nvPr>
            <p:extLst>
              <p:ext uri="{D42A27DB-BD31-4B8C-83A1-F6EECF244321}">
                <p14:modId xmlns:p14="http://schemas.microsoft.com/office/powerpoint/2010/main" val="383199672"/>
              </p:ext>
            </p:extLst>
          </p:nvPr>
        </p:nvGraphicFramePr>
        <p:xfrm>
          <a:off x="704849" y="1412875"/>
          <a:ext cx="10793412" cy="4226560"/>
        </p:xfrm>
        <a:graphic>
          <a:graphicData uri="http://schemas.openxmlformats.org/drawingml/2006/table">
            <a:tbl>
              <a:tblPr firstRow="1" bandRow="1">
                <a:tableStyleId>{5C22544A-7EE6-4342-B048-85BDC9FD1C3A}</a:tableStyleId>
              </a:tblPr>
              <a:tblGrid>
                <a:gridCol w="1925832">
                  <a:extLst>
                    <a:ext uri="{9D8B030D-6E8A-4147-A177-3AD203B41FA5}">
                      <a16:colId xmlns:a16="http://schemas.microsoft.com/office/drawing/2014/main" val="4165681997"/>
                    </a:ext>
                  </a:extLst>
                </a:gridCol>
                <a:gridCol w="2886395">
                  <a:extLst>
                    <a:ext uri="{9D8B030D-6E8A-4147-A177-3AD203B41FA5}">
                      <a16:colId xmlns:a16="http://schemas.microsoft.com/office/drawing/2014/main" val="3187596018"/>
                    </a:ext>
                  </a:extLst>
                </a:gridCol>
                <a:gridCol w="2442092">
                  <a:extLst>
                    <a:ext uri="{9D8B030D-6E8A-4147-A177-3AD203B41FA5}">
                      <a16:colId xmlns:a16="http://schemas.microsoft.com/office/drawing/2014/main" val="2703200197"/>
                    </a:ext>
                  </a:extLst>
                </a:gridCol>
                <a:gridCol w="3539093">
                  <a:extLst>
                    <a:ext uri="{9D8B030D-6E8A-4147-A177-3AD203B41FA5}">
                      <a16:colId xmlns:a16="http://schemas.microsoft.com/office/drawing/2014/main" val="57286324"/>
                    </a:ext>
                  </a:extLst>
                </a:gridCol>
              </a:tblGrid>
              <a:tr h="370840">
                <a:tc>
                  <a:txBody>
                    <a:bodyPr/>
                    <a:lstStyle/>
                    <a:p>
                      <a:r>
                        <a:rPr lang="nl-NL" sz="1200"/>
                        <a:t>Thema</a:t>
                      </a:r>
                    </a:p>
                  </a:txBody>
                  <a:tcPr/>
                </a:tc>
                <a:tc>
                  <a:txBody>
                    <a:bodyPr/>
                    <a:lstStyle/>
                    <a:p>
                      <a:r>
                        <a:rPr lang="nl-NL" sz="1200"/>
                        <a:t>Criterium</a:t>
                      </a:r>
                    </a:p>
                  </a:txBody>
                  <a:tcPr/>
                </a:tc>
                <a:tc>
                  <a:txBody>
                    <a:bodyPr/>
                    <a:lstStyle/>
                    <a:p>
                      <a:r>
                        <a:rPr lang="nl-NL" sz="1200" dirty="0"/>
                        <a:t>Variabele</a:t>
                      </a:r>
                    </a:p>
                  </a:txBody>
                  <a:tcPr/>
                </a:tc>
                <a:tc>
                  <a:txBody>
                    <a:bodyPr/>
                    <a:lstStyle/>
                    <a:p>
                      <a:r>
                        <a:rPr lang="nl-NL" sz="1200" dirty="0"/>
                        <a:t>Eenheid</a:t>
                      </a:r>
                    </a:p>
                  </a:txBody>
                  <a:tcPr/>
                </a:tc>
                <a:extLst>
                  <a:ext uri="{0D108BD9-81ED-4DB2-BD59-A6C34878D82A}">
                    <a16:rowId xmlns:a16="http://schemas.microsoft.com/office/drawing/2014/main" val="382509480"/>
                  </a:ext>
                </a:extLst>
              </a:tr>
              <a:tr h="370840">
                <a:tc>
                  <a:txBody>
                    <a:bodyPr/>
                    <a:lstStyle/>
                    <a:p>
                      <a:r>
                        <a:rPr lang="nl-NL" sz="1200"/>
                        <a:t>Economie</a:t>
                      </a:r>
                    </a:p>
                  </a:txBody>
                  <a:tcPr/>
                </a:tc>
                <a:tc>
                  <a:txBody>
                    <a:bodyPr/>
                    <a:lstStyle/>
                    <a:p>
                      <a:r>
                        <a:rPr lang="nl-NL" sz="1200" dirty="0"/>
                        <a:t>Kostenefficiëntie / doelmatigheid</a:t>
                      </a:r>
                    </a:p>
                  </a:txBody>
                  <a:tcPr/>
                </a:tc>
                <a:tc>
                  <a:txBody>
                    <a:bodyPr/>
                    <a:lstStyle/>
                    <a:p>
                      <a:r>
                        <a:rPr lang="nl-NL" sz="1200" kern="1200">
                          <a:solidFill>
                            <a:schemeClr val="dk1"/>
                          </a:solidFill>
                          <a:effectLst/>
                          <a:latin typeface="+mn-lt"/>
                          <a:ea typeface="+mn-ea"/>
                          <a:cs typeface="+mn-cs"/>
                        </a:rPr>
                        <a:t>Nationale meerkosten</a:t>
                      </a:r>
                    </a:p>
                  </a:txBody>
                  <a:tcPr/>
                </a:tc>
                <a:tc>
                  <a:txBody>
                    <a:bodyPr/>
                    <a:lstStyle/>
                    <a:p>
                      <a:r>
                        <a:rPr lang="nl-NL" sz="1200"/>
                        <a:t>Euro per ton CO</a:t>
                      </a:r>
                      <a:r>
                        <a:rPr lang="nl-NL" sz="1200" baseline="-25000"/>
                        <a:t>2</a:t>
                      </a:r>
                      <a:r>
                        <a:rPr lang="nl-NL" sz="1200"/>
                        <a:t>-reductie / Euro per woningequivalent per jaar</a:t>
                      </a:r>
                    </a:p>
                  </a:txBody>
                  <a:tcPr/>
                </a:tc>
                <a:extLst>
                  <a:ext uri="{0D108BD9-81ED-4DB2-BD59-A6C34878D82A}">
                    <a16:rowId xmlns:a16="http://schemas.microsoft.com/office/drawing/2014/main" val="1742792091"/>
                  </a:ext>
                </a:extLst>
              </a:tr>
              <a:tr h="370840">
                <a:tc>
                  <a:txBody>
                    <a:bodyPr/>
                    <a:lstStyle/>
                    <a:p>
                      <a:endParaRPr lang="nl-NL" sz="1200"/>
                    </a:p>
                  </a:txBody>
                  <a:tcPr/>
                </a:tc>
                <a:tc>
                  <a:txBody>
                    <a:bodyPr/>
                    <a:lstStyle/>
                    <a:p>
                      <a:r>
                        <a:rPr lang="nl-NL" sz="1200" dirty="0"/>
                        <a:t>Betaalbaarheid voor eindgebruikers</a:t>
                      </a:r>
                    </a:p>
                  </a:txBody>
                  <a:tcPr/>
                </a:tc>
                <a:tc>
                  <a:txBody>
                    <a:bodyPr/>
                    <a:lstStyle/>
                    <a:p>
                      <a:r>
                        <a:rPr lang="nl-NL" sz="1200"/>
                        <a:t>Eindgebruikers-kosten</a:t>
                      </a:r>
                    </a:p>
                  </a:txBody>
                  <a:tcPr/>
                </a:tc>
                <a:tc>
                  <a:txBody>
                    <a:bodyPr/>
                    <a:lstStyle/>
                    <a:p>
                      <a:r>
                        <a:rPr lang="nl-NL" sz="1200"/>
                        <a:t>Euro per jaar </a:t>
                      </a:r>
                    </a:p>
                  </a:txBody>
                  <a:tcPr/>
                </a:tc>
                <a:extLst>
                  <a:ext uri="{0D108BD9-81ED-4DB2-BD59-A6C34878D82A}">
                    <a16:rowId xmlns:a16="http://schemas.microsoft.com/office/drawing/2014/main" val="2687261989"/>
                  </a:ext>
                </a:extLst>
              </a:tr>
              <a:tr h="370840">
                <a:tc>
                  <a:txBody>
                    <a:bodyPr/>
                    <a:lstStyle/>
                    <a:p>
                      <a:r>
                        <a:rPr lang="nl-NL" sz="1200" dirty="0"/>
                        <a:t>Klimaat en milieu</a:t>
                      </a:r>
                    </a:p>
                  </a:txBody>
                  <a:tcPr/>
                </a:tc>
                <a:tc>
                  <a:txBody>
                    <a:bodyPr/>
                    <a:lstStyle/>
                    <a:p>
                      <a:r>
                        <a:rPr lang="nl-NL" sz="1200"/>
                        <a:t>Klimaateffectiviteit</a:t>
                      </a:r>
                    </a:p>
                  </a:txBody>
                  <a:tcPr/>
                </a:tc>
                <a:tc>
                  <a:txBody>
                    <a:bodyPr/>
                    <a:lstStyle/>
                    <a:p>
                      <a:r>
                        <a:rPr lang="nl-NL" sz="1200"/>
                        <a:t>CO</a:t>
                      </a:r>
                      <a:r>
                        <a:rPr lang="nl-NL" sz="1200" baseline="-25000"/>
                        <a:t>2</a:t>
                      </a:r>
                      <a:r>
                        <a:rPr lang="nl-NL" sz="1200"/>
                        <a:t>-reductie</a:t>
                      </a:r>
                    </a:p>
                  </a:txBody>
                  <a:tcPr/>
                </a:tc>
                <a:tc>
                  <a:txBody>
                    <a:bodyPr/>
                    <a:lstStyle/>
                    <a:p>
                      <a:r>
                        <a:rPr lang="nl-NL" sz="1200"/>
                        <a:t>Ton CO</a:t>
                      </a:r>
                      <a:r>
                        <a:rPr lang="nl-NL" sz="1200" baseline="-25000"/>
                        <a:t>2</a:t>
                      </a:r>
                      <a:r>
                        <a:rPr lang="nl-NL" sz="1200"/>
                        <a:t> per jaar / percentage t.o.v. de referentie</a:t>
                      </a:r>
                    </a:p>
                  </a:txBody>
                  <a:tcPr/>
                </a:tc>
                <a:extLst>
                  <a:ext uri="{0D108BD9-81ED-4DB2-BD59-A6C34878D82A}">
                    <a16:rowId xmlns:a16="http://schemas.microsoft.com/office/drawing/2014/main" val="1038724125"/>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lang="nl-NL" sz="1200"/>
                    </a:p>
                  </a:txBody>
                  <a:tcPr/>
                </a:tc>
                <a:tc>
                  <a:txBody>
                    <a:bodyPr/>
                    <a:lstStyle/>
                    <a:p>
                      <a:r>
                        <a:rPr lang="nl-NL" sz="1200" dirty="0"/>
                        <a:t>Grondstofefficiëntie (circulariteit)</a:t>
                      </a:r>
                    </a:p>
                  </a:txBody>
                  <a:tcPr/>
                </a:tc>
                <a:tc>
                  <a:txBody>
                    <a:bodyPr/>
                    <a:lstStyle/>
                    <a:p>
                      <a:r>
                        <a:rPr lang="nl-NL" sz="1200" dirty="0"/>
                        <a:t>Totaal materiaalgebruik</a:t>
                      </a:r>
                    </a:p>
                  </a:txBody>
                  <a:tcPr/>
                </a:tc>
                <a:tc>
                  <a:txBody>
                    <a:bodyPr/>
                    <a:lstStyle/>
                    <a:p>
                      <a:r>
                        <a:rPr lang="nl-NL" sz="1200"/>
                        <a:t>Kg of ton per functionele eenheid (woning of energie-eenheid)</a:t>
                      </a:r>
                    </a:p>
                  </a:txBody>
                  <a:tcPr/>
                </a:tc>
                <a:extLst>
                  <a:ext uri="{0D108BD9-81ED-4DB2-BD59-A6C34878D82A}">
                    <a16:rowId xmlns:a16="http://schemas.microsoft.com/office/drawing/2014/main" val="2729456279"/>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nl-NL" sz="1200"/>
                        <a:t>Uitvoerbaarheid</a:t>
                      </a:r>
                    </a:p>
                  </a:txBody>
                  <a:tcPr/>
                </a:tc>
                <a:tc>
                  <a:txBody>
                    <a:bodyPr/>
                    <a:lstStyle/>
                    <a:p>
                      <a:r>
                        <a:rPr lang="nl-NL" sz="1200"/>
                        <a:t>Netimpact</a:t>
                      </a:r>
                    </a:p>
                  </a:txBody>
                  <a:tcPr/>
                </a:tc>
                <a:tc>
                  <a:txBody>
                    <a:bodyPr/>
                    <a:lstStyle/>
                    <a:p>
                      <a:r>
                        <a:rPr lang="nl-NL" sz="1200" dirty="0"/>
                        <a:t>Piekbelasting</a:t>
                      </a:r>
                    </a:p>
                  </a:txBody>
                  <a:tcPr/>
                </a:tc>
                <a:tc>
                  <a:txBody>
                    <a:bodyPr/>
                    <a:lstStyle/>
                    <a:p>
                      <a:r>
                        <a:rPr lang="nl-NL" sz="1200" dirty="0"/>
                        <a:t>kW (wijkniveau) of kW per woningequivalent</a:t>
                      </a:r>
                    </a:p>
                  </a:txBody>
                  <a:tcPr/>
                </a:tc>
                <a:extLst>
                  <a:ext uri="{0D108BD9-81ED-4DB2-BD59-A6C34878D82A}">
                    <a16:rowId xmlns:a16="http://schemas.microsoft.com/office/drawing/2014/main" val="3633580398"/>
                  </a:ext>
                </a:extLst>
              </a:tr>
              <a:tr h="370840">
                <a:tc>
                  <a:txBody>
                    <a:bodyPr/>
                    <a:lstStyle/>
                    <a:p>
                      <a:r>
                        <a:rPr lang="nl-NL" sz="1200" dirty="0"/>
                        <a:t>Comfort en binnenklimaat</a:t>
                      </a:r>
                    </a:p>
                  </a:txBody>
                  <a:tcPr/>
                </a:tc>
                <a:tc>
                  <a:txBody>
                    <a:bodyPr/>
                    <a:lstStyle/>
                    <a:p>
                      <a:r>
                        <a:rPr lang="nl-NL" sz="1200"/>
                        <a:t>Mogelijkheid om te koelen</a:t>
                      </a:r>
                    </a:p>
                  </a:txBody>
                  <a:tcPr/>
                </a:tc>
                <a:tc>
                  <a:txBody>
                    <a:bodyPr/>
                    <a:lstStyle/>
                    <a:p>
                      <a:r>
                        <a:rPr lang="nl-NL" sz="1200" kern="1200" dirty="0">
                          <a:solidFill>
                            <a:schemeClr val="dk1"/>
                          </a:solidFill>
                          <a:effectLst/>
                          <a:latin typeface="+mn-lt"/>
                          <a:ea typeface="+mn-ea"/>
                          <a:cs typeface="+mn-cs"/>
                        </a:rPr>
                        <a:t>Koelgeschiktheid</a:t>
                      </a:r>
                    </a:p>
                  </a:txBody>
                  <a:tcPr/>
                </a:tc>
                <a:tc>
                  <a:txBody>
                    <a:bodyPr/>
                    <a:lstStyle/>
                    <a:p>
                      <a:r>
                        <a:rPr lang="nl-NL" sz="1200" dirty="0"/>
                        <a:t>Kwalitatief (ja/nee/gelimiteerd)</a:t>
                      </a:r>
                    </a:p>
                  </a:txBody>
                  <a:tcPr/>
                </a:tc>
                <a:extLst>
                  <a:ext uri="{0D108BD9-81ED-4DB2-BD59-A6C34878D82A}">
                    <a16:rowId xmlns:a16="http://schemas.microsoft.com/office/drawing/2014/main" val="4057212190"/>
                  </a:ext>
                </a:extLst>
              </a:tr>
              <a:tr h="370840">
                <a:tc>
                  <a:txBody>
                    <a:bodyPr/>
                    <a:lstStyle/>
                    <a:p>
                      <a:r>
                        <a:rPr lang="nl-NL" sz="1200" dirty="0"/>
                        <a:t>Leefomgeving en ruimtelijke kwaliteit</a:t>
                      </a:r>
                    </a:p>
                  </a:txBody>
                  <a:tcPr/>
                </a:tc>
                <a:tc>
                  <a:txBody>
                    <a:bodyPr/>
                    <a:lstStyle/>
                    <a:p>
                      <a:r>
                        <a:rPr lang="nl-NL" sz="1200"/>
                        <a:t>Bovengronds ruimtegebruik</a:t>
                      </a:r>
                    </a:p>
                  </a:txBody>
                  <a:tcPr/>
                </a:tc>
                <a:tc>
                  <a:txBody>
                    <a:bodyPr/>
                    <a:lstStyle/>
                    <a:p>
                      <a:r>
                        <a:rPr lang="nl-NL" sz="1200"/>
                        <a:t>Bovengronds ruimtebeslag</a:t>
                      </a:r>
                    </a:p>
                  </a:txBody>
                  <a:tcPr/>
                </a:tc>
                <a:tc>
                  <a:txBody>
                    <a:bodyPr/>
                    <a:lstStyle/>
                    <a:p>
                      <a:r>
                        <a:rPr lang="nl-NL" sz="1200"/>
                        <a:t>m² of m³ per bepaald aantal (bijv. 1.000) woningen/gebouwen</a:t>
                      </a:r>
                    </a:p>
                  </a:txBody>
                  <a:tcPr/>
                </a:tc>
                <a:extLst>
                  <a:ext uri="{0D108BD9-81ED-4DB2-BD59-A6C34878D82A}">
                    <a16:rowId xmlns:a16="http://schemas.microsoft.com/office/drawing/2014/main" val="1937515574"/>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lang="nl-NL" sz="1200"/>
                    </a:p>
                  </a:txBody>
                  <a:tcPr/>
                </a:tc>
                <a:tc>
                  <a:txBody>
                    <a:bodyPr/>
                    <a:lstStyle/>
                    <a:p>
                      <a:r>
                        <a:rPr lang="nl-NL" sz="1200"/>
                        <a:t>Ondergronds ruimtegebruik</a:t>
                      </a:r>
                    </a:p>
                  </a:txBody>
                  <a:tcPr/>
                </a:tc>
                <a:tc>
                  <a:txBody>
                    <a:bodyPr/>
                    <a:lstStyle/>
                    <a:p>
                      <a:r>
                        <a:rPr lang="nl-NL" sz="1200"/>
                        <a:t>Ondergronds ruimtebeslag</a:t>
                      </a:r>
                    </a:p>
                  </a:txBody>
                  <a:tcPr/>
                </a:tc>
                <a:tc>
                  <a:txBody>
                    <a:bodyPr/>
                    <a:lstStyle/>
                    <a:p>
                      <a:r>
                        <a:rPr lang="nl-NL" sz="1200"/>
                        <a:t>m² of m³ per bepaald aantal (bijv. 1.000) woningen/gebouwen</a:t>
                      </a:r>
                    </a:p>
                  </a:txBody>
                  <a:tcPr/>
                </a:tc>
                <a:extLst>
                  <a:ext uri="{0D108BD9-81ED-4DB2-BD59-A6C34878D82A}">
                    <a16:rowId xmlns:a16="http://schemas.microsoft.com/office/drawing/2014/main" val="3234901017"/>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lang="nl-NL" sz="1200"/>
                    </a:p>
                  </a:txBody>
                  <a:tcPr/>
                </a:tc>
                <a:tc>
                  <a:txBody>
                    <a:bodyPr/>
                    <a:lstStyle/>
                    <a:p>
                      <a:r>
                        <a:rPr lang="nl-NL" sz="1200" dirty="0"/>
                        <a:t>Inpandig ruimtegebruik</a:t>
                      </a:r>
                    </a:p>
                  </a:txBody>
                  <a:tcPr/>
                </a:tc>
                <a:tc>
                  <a:txBody>
                    <a:bodyPr/>
                    <a:lstStyle/>
                    <a:p>
                      <a:r>
                        <a:rPr lang="nl-NL" sz="1200" dirty="0"/>
                        <a:t>Relatief inpandig ruimtebeslag</a:t>
                      </a:r>
                    </a:p>
                  </a:txBody>
                  <a:tcPr/>
                </a:tc>
                <a:tc>
                  <a:txBody>
                    <a:bodyPr/>
                    <a:lstStyle/>
                    <a:p>
                      <a:r>
                        <a:rPr lang="nl-NL" sz="1200" dirty="0"/>
                        <a:t>Percentage (%) van de gebruiksoppervlakte per woning</a:t>
                      </a:r>
                    </a:p>
                  </a:txBody>
                  <a:tcPr/>
                </a:tc>
                <a:extLst>
                  <a:ext uri="{0D108BD9-81ED-4DB2-BD59-A6C34878D82A}">
                    <a16:rowId xmlns:a16="http://schemas.microsoft.com/office/drawing/2014/main" val="2266591716"/>
                  </a:ext>
                </a:extLst>
              </a:tr>
            </a:tbl>
          </a:graphicData>
        </a:graphic>
      </p:graphicFrame>
      <p:sp>
        <p:nvSpPr>
          <p:cNvPr id="2" name="Tekstvak 1">
            <a:extLst>
              <a:ext uri="{FF2B5EF4-FFF2-40B4-BE49-F238E27FC236}">
                <a16:creationId xmlns:a16="http://schemas.microsoft.com/office/drawing/2014/main" id="{C4C0B908-D43A-E3B0-F896-42303EF18C2C}"/>
              </a:ext>
            </a:extLst>
          </p:cNvPr>
          <p:cNvSpPr txBox="1"/>
          <p:nvPr/>
        </p:nvSpPr>
        <p:spPr>
          <a:xfrm>
            <a:off x="5449824" y="1018019"/>
            <a:ext cx="5705856" cy="256600"/>
          </a:xfrm>
          <a:prstGeom prst="rect">
            <a:avLst/>
          </a:prstGeom>
          <a:noFill/>
        </p:spPr>
        <p:txBody>
          <a:bodyPr wrap="square" tIns="36000" bIns="36000" rtlCol="0">
            <a:spAutoFit/>
          </a:bodyPr>
          <a:lstStyle/>
          <a:p>
            <a:pPr>
              <a:lnSpc>
                <a:spcPct val="110000"/>
              </a:lnSpc>
              <a:spcAft>
                <a:spcPts val="600"/>
              </a:spcAft>
            </a:pPr>
            <a:r>
              <a:rPr lang="nl-NL" sz="1200" b="1" dirty="0">
                <a:solidFill>
                  <a:schemeClr val="accent4"/>
                </a:solidFill>
              </a:rPr>
              <a:t>Operationalisering &amp; Evaluatie</a:t>
            </a:r>
            <a:endParaRPr lang="nl-NL" sz="12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6" name="Afgeronde rechthoek 5">
            <a:extLst>
              <a:ext uri="{FF2B5EF4-FFF2-40B4-BE49-F238E27FC236}">
                <a16:creationId xmlns:a16="http://schemas.microsoft.com/office/drawing/2014/main" id="{CDE63316-3D02-200D-9CBE-DAB436199E98}"/>
              </a:ext>
            </a:extLst>
          </p:cNvPr>
          <p:cNvSpPr/>
          <p:nvPr/>
        </p:nvSpPr>
        <p:spPr>
          <a:xfrm>
            <a:off x="5434235" y="1347770"/>
            <a:ext cx="6142070" cy="468000"/>
          </a:xfrm>
          <a:prstGeom prst="roundRect">
            <a:avLst/>
          </a:prstGeom>
          <a:no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931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502A07-280F-CA7F-E628-61EAC13BCC52}"/>
              </a:ext>
            </a:extLst>
          </p:cNvPr>
          <p:cNvSpPr>
            <a:spLocks noGrp="1"/>
          </p:cNvSpPr>
          <p:nvPr>
            <p:ph type="body" sz="quarter" idx="13"/>
          </p:nvPr>
        </p:nvSpPr>
        <p:spPr/>
        <p:txBody>
          <a:bodyPr/>
          <a:lstStyle/>
          <a:p>
            <a:r>
              <a:rPr lang="nl-NL" dirty="0"/>
              <a:t>Kostenefficiëntie of doelmatigheid: Nationale meerkosten </a:t>
            </a:r>
          </a:p>
        </p:txBody>
      </p:sp>
      <p:sp>
        <p:nvSpPr>
          <p:cNvPr id="3" name="Titel 2">
            <a:extLst>
              <a:ext uri="{FF2B5EF4-FFF2-40B4-BE49-F238E27FC236}">
                <a16:creationId xmlns:a16="http://schemas.microsoft.com/office/drawing/2014/main" id="{BB438FEC-EDED-02F7-75EF-4D3B4E724554}"/>
              </a:ext>
            </a:extLst>
          </p:cNvPr>
          <p:cNvSpPr>
            <a:spLocks noGrp="1"/>
          </p:cNvSpPr>
          <p:nvPr>
            <p:ph type="title"/>
          </p:nvPr>
        </p:nvSpPr>
        <p:spPr/>
        <p:txBody>
          <a:bodyPr/>
          <a:lstStyle/>
          <a:p>
            <a:r>
              <a:rPr lang="nl-NL" dirty="0"/>
              <a:t>Voorbeeld Criteriakaart</a:t>
            </a:r>
          </a:p>
        </p:txBody>
      </p:sp>
      <p:pic>
        <p:nvPicPr>
          <p:cNvPr id="5" name="Afbeelding 4">
            <a:extLst>
              <a:ext uri="{FF2B5EF4-FFF2-40B4-BE49-F238E27FC236}">
                <a16:creationId xmlns:a16="http://schemas.microsoft.com/office/drawing/2014/main" id="{53E53B02-B60F-43DC-5858-411FD4AFEC6D}"/>
              </a:ext>
            </a:extLst>
          </p:cNvPr>
          <p:cNvPicPr>
            <a:picLocks noChangeAspect="1"/>
          </p:cNvPicPr>
          <p:nvPr/>
        </p:nvPicPr>
        <p:blipFill>
          <a:blip r:embed="rId2"/>
          <a:stretch>
            <a:fillRect/>
          </a:stretch>
        </p:blipFill>
        <p:spPr>
          <a:xfrm>
            <a:off x="704096" y="1412875"/>
            <a:ext cx="6839704" cy="4559803"/>
          </a:xfrm>
          <a:prstGeom prst="rect">
            <a:avLst/>
          </a:prstGeom>
        </p:spPr>
      </p:pic>
      <p:sp>
        <p:nvSpPr>
          <p:cNvPr id="9" name="Tekstvak 8">
            <a:extLst>
              <a:ext uri="{FF2B5EF4-FFF2-40B4-BE49-F238E27FC236}">
                <a16:creationId xmlns:a16="http://schemas.microsoft.com/office/drawing/2014/main" id="{63DE556D-7F15-3DF0-4613-FFF70DFAEA2B}"/>
              </a:ext>
            </a:extLst>
          </p:cNvPr>
          <p:cNvSpPr txBox="1"/>
          <p:nvPr/>
        </p:nvSpPr>
        <p:spPr>
          <a:xfrm>
            <a:off x="731807" y="5726457"/>
            <a:ext cx="2585157" cy="246221"/>
          </a:xfrm>
          <a:prstGeom prst="rect">
            <a:avLst/>
          </a:prstGeom>
          <a:noFill/>
        </p:spPr>
        <p:txBody>
          <a:bodyPr wrap="square">
            <a:spAutoFit/>
          </a:bodyPr>
          <a:lstStyle/>
          <a:p>
            <a:r>
              <a:rPr lang="nl-NL" sz="1000" dirty="0"/>
              <a:t>Photo </a:t>
            </a:r>
            <a:r>
              <a:rPr lang="nl-NL" sz="1000" dirty="0" err="1"/>
              <a:t>by</a:t>
            </a:r>
            <a:r>
              <a:rPr lang="nl-NL" sz="1000" dirty="0"/>
              <a:t> </a:t>
            </a:r>
            <a:r>
              <a:rPr lang="nl-NL" sz="1000" dirty="0">
                <a:hlinkClick r:id="rId3"/>
              </a:rPr>
              <a:t>Kamil</a:t>
            </a:r>
            <a:r>
              <a:rPr lang="nl-NL" sz="1000" dirty="0"/>
              <a:t> on </a:t>
            </a:r>
            <a:r>
              <a:rPr lang="nl-NL" sz="1000" dirty="0">
                <a:hlinkClick r:id="rId4"/>
              </a:rPr>
              <a:t>Unsplash</a:t>
            </a:r>
            <a:endParaRPr lang="nl-NL" sz="1000" dirty="0"/>
          </a:p>
        </p:txBody>
      </p:sp>
    </p:spTree>
    <p:extLst>
      <p:ext uri="{BB962C8B-B14F-4D97-AF65-F5344CB8AC3E}">
        <p14:creationId xmlns:p14="http://schemas.microsoft.com/office/powerpoint/2010/main" val="295815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54BCA-0D13-67DA-56A3-B4400559C43A}"/>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959C1A6A-90E2-C43A-843B-7770F58E1AEA}"/>
              </a:ext>
            </a:extLst>
          </p:cNvPr>
          <p:cNvSpPr>
            <a:spLocks noGrp="1"/>
          </p:cNvSpPr>
          <p:nvPr>
            <p:ph sz="half" idx="1"/>
          </p:nvPr>
        </p:nvSpPr>
        <p:spPr/>
        <p:txBody>
          <a:bodyPr>
            <a:noAutofit/>
          </a:bodyPr>
          <a:lstStyle/>
          <a:p>
            <a:pPr marL="12700" indent="0">
              <a:buNone/>
            </a:pPr>
            <a:r>
              <a:rPr lang="nl-NL" sz="1000" b="1"/>
              <a:t>Beschrijving:</a:t>
            </a:r>
          </a:p>
          <a:p>
            <a:pPr marL="12700" indent="0">
              <a:buNone/>
            </a:pPr>
            <a:r>
              <a:rPr lang="nl-NL" sz="1000"/>
              <a:t>Bij de keuze voor een warmtetechniek wil je een doelmatige keuze maken, dat wil zeggen dat een techniek vanuit maatschappelijk perspectief kostenefficiënt is. Nationale meerkosten, zoals gedefinieerd door de Startanalyse, zijn hiervoor een goede maat. Nationale meerkosten zijn de totale, jaarlijkse kosten en baten voor de samenleving als geheel die voortkomen uit de keuze voor een bepaalde warmtetechniek of -strategie, vergeleken met een referentiesituatie. Ze omvatten alle directe investerings-, exploitatie- en onderhoudskosten, minus de baten zoals bespaarde energiekosten, maar laten belastingen, subsidies en </a:t>
            </a:r>
            <a:r>
              <a:rPr lang="nl-NL" sz="1000" err="1"/>
              <a:t>externaliteiten</a:t>
            </a:r>
            <a:r>
              <a:rPr lang="nl-NL" sz="1000"/>
              <a:t> buiten beschouwing. Nationale meerkosten geven dus weer wat een optie de Nederlandse samenleving daadwerkelijk kost of oplevert, ongeacht wie de kosten draagt.</a:t>
            </a:r>
          </a:p>
          <a:p>
            <a:pPr marL="12700" indent="0">
              <a:buNone/>
            </a:pPr>
            <a:r>
              <a:rPr lang="nl-NL" sz="1000"/>
              <a:t>Aandachtspunten:</a:t>
            </a:r>
          </a:p>
          <a:p>
            <a:r>
              <a:rPr lang="nl-NL" sz="1000"/>
              <a:t>De Startanalyse bepaalt de </a:t>
            </a:r>
            <a:r>
              <a:rPr lang="nl-NL" sz="1000" i="1"/>
              <a:t>meerkosten</a:t>
            </a:r>
            <a:r>
              <a:rPr lang="nl-NL" sz="1000"/>
              <a:t> ten opzichte van een referentiebeeld in 2030.</a:t>
            </a:r>
          </a:p>
          <a:p>
            <a:r>
              <a:rPr lang="nl-NL" sz="1000"/>
              <a:t>De kostenberekeningen zijn uitgevoerd op CBS-buurtniveau. De Startanalyse gaat ervan uit dat alle gebouwen in een buurt dezelfde warmtestrategie hanteren. Met uitzondering van (Z)LT warmtenetten waar een mix van aansluitingen op het warmtenet en individuele elektrische warmtepompen binnen een buurt mogelijk is.</a:t>
            </a:r>
          </a:p>
          <a:p>
            <a:r>
              <a:rPr lang="nl-NL" sz="1000"/>
              <a:t>De Startanalyse van het PBL bevat een gevoeligheidsanalyse die laat zien hoe robuust de uitkomsten zijn en hoe gevoelig deze zijn voor veranderingen in de aannames.</a:t>
            </a:r>
          </a:p>
        </p:txBody>
      </p:sp>
      <p:sp>
        <p:nvSpPr>
          <p:cNvPr id="6" name="Tijdelijke aanduiding voor inhoud 5">
            <a:extLst>
              <a:ext uri="{FF2B5EF4-FFF2-40B4-BE49-F238E27FC236}">
                <a16:creationId xmlns:a16="http://schemas.microsoft.com/office/drawing/2014/main" id="{7D07AE73-8BF5-F0CC-5D4C-625597A89A75}"/>
              </a:ext>
            </a:extLst>
          </p:cNvPr>
          <p:cNvSpPr>
            <a:spLocks noGrp="1"/>
          </p:cNvSpPr>
          <p:nvPr>
            <p:ph sz="half" idx="2"/>
          </p:nvPr>
        </p:nvSpPr>
        <p:spPr/>
        <p:txBody>
          <a:bodyPr>
            <a:normAutofit/>
          </a:bodyPr>
          <a:lstStyle/>
          <a:p>
            <a:pPr marL="12700" indent="0">
              <a:buNone/>
            </a:pPr>
            <a:r>
              <a:rPr lang="nl-NL" sz="1000" b="1"/>
              <a:t>Waar vind ik informatie?</a:t>
            </a:r>
          </a:p>
          <a:p>
            <a:pPr marL="12700" indent="0">
              <a:buNone/>
            </a:pPr>
            <a:r>
              <a:rPr lang="nl-NL" sz="1000"/>
              <a:t>Op de PBL-website </a:t>
            </a:r>
            <a:r>
              <a:rPr lang="nl-NL" sz="1000">
                <a:hlinkClick r:id="rId3"/>
              </a:rPr>
              <a:t>Startanalyse</a:t>
            </a:r>
            <a:r>
              <a:rPr lang="nl-NL" sz="1000"/>
              <a:t> vind je informatie over alle producten die zijn opgeleverd met de Startanalyse.</a:t>
            </a:r>
          </a:p>
          <a:p>
            <a:pPr marL="12700" indent="0">
              <a:buNone/>
            </a:pPr>
            <a:r>
              <a:rPr lang="nl-NL" sz="1000"/>
              <a:t>De Startanalyse biedt een startpunt voor de technisch-economische analyse, maar lokale verrijking kan nodig zijn. Meer informatie over interpretatie en lokale verrijking van de startanalyse zie: </a:t>
            </a:r>
            <a:r>
              <a:rPr lang="nl-NL" sz="1000">
                <a:hlinkClick r:id="rId4"/>
              </a:rPr>
              <a:t>Handreiking lokale analyse (NPLW)</a:t>
            </a:r>
            <a:r>
              <a:rPr lang="nl-NL" sz="1000"/>
              <a:t>.</a:t>
            </a:r>
          </a:p>
        </p:txBody>
      </p:sp>
      <p:sp>
        <p:nvSpPr>
          <p:cNvPr id="9" name="Tijdelijke aanduiding voor tekst 8">
            <a:extLst>
              <a:ext uri="{FF2B5EF4-FFF2-40B4-BE49-F238E27FC236}">
                <a16:creationId xmlns:a16="http://schemas.microsoft.com/office/drawing/2014/main" id="{E34F8B0F-B31C-34FD-B63B-D18B0B96A0CB}"/>
              </a:ext>
            </a:extLst>
          </p:cNvPr>
          <p:cNvSpPr>
            <a:spLocks noGrp="1"/>
          </p:cNvSpPr>
          <p:nvPr>
            <p:ph type="body" sz="quarter" idx="13"/>
          </p:nvPr>
        </p:nvSpPr>
        <p:spPr>
          <a:xfrm>
            <a:off x="731806" y="547830"/>
            <a:ext cx="11460194" cy="726789"/>
          </a:xfrm>
        </p:spPr>
        <p:txBody>
          <a:bodyPr>
            <a:noAutofit/>
          </a:bodyPr>
          <a:lstStyle/>
          <a:p>
            <a:r>
              <a:rPr lang="nl-NL" dirty="0"/>
              <a:t>Doel: Het minimaliseren van de totale kosten vanuit het perspectief van de samenleving als geheel</a:t>
            </a:r>
          </a:p>
          <a:p>
            <a:r>
              <a:rPr lang="nl-NL" dirty="0"/>
              <a:t>Variabele: Nationale meerkosten</a:t>
            </a:r>
          </a:p>
        </p:txBody>
      </p:sp>
      <p:sp>
        <p:nvSpPr>
          <p:cNvPr id="7" name="Titel 6">
            <a:extLst>
              <a:ext uri="{FF2B5EF4-FFF2-40B4-BE49-F238E27FC236}">
                <a16:creationId xmlns:a16="http://schemas.microsoft.com/office/drawing/2014/main" id="{0557D7E6-ED87-8326-6A86-59FBDB6B1DF4}"/>
              </a:ext>
            </a:extLst>
          </p:cNvPr>
          <p:cNvSpPr>
            <a:spLocks noGrp="1"/>
          </p:cNvSpPr>
          <p:nvPr>
            <p:ph type="title"/>
          </p:nvPr>
        </p:nvSpPr>
        <p:spPr/>
        <p:txBody>
          <a:bodyPr/>
          <a:lstStyle/>
          <a:p>
            <a:r>
              <a:rPr lang="nl-NL" dirty="0"/>
              <a:t>Criterium: Kostenefficiëntie of doelmatigheid</a:t>
            </a:r>
          </a:p>
        </p:txBody>
      </p:sp>
      <p:sp>
        <p:nvSpPr>
          <p:cNvPr id="2" name="Rechthoek 1">
            <a:extLst>
              <a:ext uri="{FF2B5EF4-FFF2-40B4-BE49-F238E27FC236}">
                <a16:creationId xmlns:a16="http://schemas.microsoft.com/office/drawing/2014/main" id="{8028E067-85AA-63BC-9C0A-47D942F47F77}"/>
              </a:ext>
            </a:extLst>
          </p:cNvPr>
          <p:cNvSpPr/>
          <p:nvPr/>
        </p:nvSpPr>
        <p:spPr>
          <a:xfrm>
            <a:off x="0" y="0"/>
            <a:ext cx="299258" cy="6858000"/>
          </a:xfrm>
          <a:prstGeom prst="rect">
            <a:avLst/>
          </a:prstGeom>
          <a:solidFill>
            <a:srgbClr val="A2B4D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27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250C8-34BE-311E-A422-C25520628765}"/>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425AE539-0C33-41F6-27EF-AA611A8EB19E}"/>
              </a:ext>
            </a:extLst>
          </p:cNvPr>
          <p:cNvSpPr>
            <a:spLocks noGrp="1"/>
          </p:cNvSpPr>
          <p:nvPr>
            <p:ph sz="half" idx="1"/>
          </p:nvPr>
        </p:nvSpPr>
        <p:spPr/>
        <p:txBody>
          <a:bodyPr>
            <a:noAutofit/>
          </a:bodyPr>
          <a:lstStyle/>
          <a:p>
            <a:pPr marL="12700" indent="0">
              <a:buNone/>
            </a:pPr>
            <a:r>
              <a:rPr lang="nl-NL" sz="1000" b="1" dirty="0"/>
              <a:t>Operationalisering:</a:t>
            </a:r>
            <a:endParaRPr lang="nl-NL" sz="1000" dirty="0">
              <a:highlight>
                <a:srgbClr val="FFFF00"/>
              </a:highlight>
            </a:endParaRPr>
          </a:p>
          <a:p>
            <a:pPr marL="12700" indent="0">
              <a:buNone/>
            </a:pPr>
            <a:r>
              <a:rPr lang="nl-NL" sz="1000" dirty="0"/>
              <a:t>Bij een directe keuze (beslisboom) kies je de warmtetechniek of warmtestrategie die de laagste nationale meerkosten heeft. Daarbij houd je rekening met een onzekerheidsmarge (typisch 20%) om te bepalen of de keuze voldoende zeker is.</a:t>
            </a:r>
          </a:p>
          <a:p>
            <a:pPr marL="12700" indent="0">
              <a:buNone/>
            </a:pPr>
            <a:r>
              <a:rPr lang="nl-NL" sz="1000" dirty="0"/>
              <a:t>In een </a:t>
            </a:r>
            <a:r>
              <a:rPr lang="nl-NL" sz="1000" dirty="0" err="1"/>
              <a:t>multicriteria</a:t>
            </a:r>
            <a:r>
              <a:rPr lang="nl-NL" sz="1000" dirty="0"/>
              <a:t>-analyse scoor je de warmtetechnieken ten opzichte van de techniek met de laagste nationale meerkosten.</a:t>
            </a:r>
          </a:p>
          <a:p>
            <a:pPr marL="12700" indent="0">
              <a:buNone/>
            </a:pPr>
            <a:r>
              <a:rPr lang="nl-NL" sz="1000" b="1" dirty="0"/>
              <a:t>Evalueer:</a:t>
            </a:r>
          </a:p>
          <a:p>
            <a:pPr marL="12700" indent="0">
              <a:buNone/>
            </a:pPr>
            <a:r>
              <a:rPr lang="nl-NL" sz="1000" dirty="0"/>
              <a:t>Dit criterium kan kwantitatief worden uitgewerkt met nationale meerkosten van de warmtetechniek of warmtestrategie in 2030 ten opzichte van een hr-ketel op aardgas in:</a:t>
            </a:r>
          </a:p>
          <a:p>
            <a:r>
              <a:rPr lang="nl-NL" sz="1000" dirty="0"/>
              <a:t>Euro per ton CO</a:t>
            </a:r>
            <a:r>
              <a:rPr lang="nl-NL" sz="1000" baseline="-25000" dirty="0"/>
              <a:t>2</a:t>
            </a:r>
            <a:r>
              <a:rPr lang="nl-NL" sz="1000" dirty="0"/>
              <a:t>-reductie </a:t>
            </a:r>
          </a:p>
          <a:p>
            <a:pPr>
              <a:spcBef>
                <a:spcPts val="0"/>
              </a:spcBef>
            </a:pPr>
            <a:r>
              <a:rPr lang="nl-NL" sz="1000" dirty="0"/>
              <a:t>Euro per woningequivalent per jaar</a:t>
            </a:r>
          </a:p>
          <a:p>
            <a:pPr marL="12700" indent="0">
              <a:buNone/>
            </a:pPr>
            <a:r>
              <a:rPr lang="nl-NL" sz="1000" dirty="0"/>
              <a:t>Voor een </a:t>
            </a:r>
            <a:r>
              <a:rPr lang="nl-NL" sz="1000" dirty="0" err="1"/>
              <a:t>multicriteria</a:t>
            </a:r>
            <a:r>
              <a:rPr lang="nl-NL" sz="1000" dirty="0"/>
              <a:t> analyse kan je een score bepalen door voor alle alternatieven het verschil met de techniek met de laagste nationale meerkosten (LNK) te nemen. Het resultaat kan je in verschillende categorieën weergeven, bijvoorbeeld: </a:t>
            </a:r>
          </a:p>
          <a:p>
            <a:r>
              <a:rPr lang="nl-NL" sz="1000" dirty="0"/>
              <a:t>1 punt: &gt;30% hoger dan LNK</a:t>
            </a:r>
          </a:p>
          <a:p>
            <a:pPr>
              <a:spcBef>
                <a:spcPts val="0"/>
              </a:spcBef>
            </a:pPr>
            <a:r>
              <a:rPr lang="nl-NL" sz="1000" dirty="0"/>
              <a:t>2 punten 15-30% hoger dan LNK</a:t>
            </a:r>
          </a:p>
          <a:p>
            <a:pPr>
              <a:spcBef>
                <a:spcPts val="0"/>
              </a:spcBef>
            </a:pPr>
            <a:r>
              <a:rPr lang="nl-NL" sz="1000" dirty="0"/>
              <a:t>3 punten &lt;15% hoger dan LNK</a:t>
            </a:r>
          </a:p>
        </p:txBody>
      </p:sp>
      <p:sp>
        <p:nvSpPr>
          <p:cNvPr id="6" name="Tijdelijke aanduiding voor inhoud 5">
            <a:extLst>
              <a:ext uri="{FF2B5EF4-FFF2-40B4-BE49-F238E27FC236}">
                <a16:creationId xmlns:a16="http://schemas.microsoft.com/office/drawing/2014/main" id="{36080909-2BB0-27F3-1E78-3853FA6D44B0}"/>
              </a:ext>
            </a:extLst>
          </p:cNvPr>
          <p:cNvSpPr>
            <a:spLocks noGrp="1"/>
          </p:cNvSpPr>
          <p:nvPr>
            <p:ph sz="half" idx="2"/>
          </p:nvPr>
        </p:nvSpPr>
        <p:spPr>
          <a:solidFill>
            <a:schemeClr val="tx1">
              <a:lumMod val="10000"/>
              <a:lumOff val="90000"/>
            </a:schemeClr>
          </a:solidFill>
        </p:spPr>
        <p:txBody>
          <a:bodyPr>
            <a:normAutofit/>
          </a:bodyPr>
          <a:lstStyle/>
          <a:p>
            <a:pPr marL="12700" indent="0">
              <a:buNone/>
            </a:pPr>
            <a:r>
              <a:rPr lang="nl-NL" sz="1000" b="1"/>
              <a:t>Voorbeeld</a:t>
            </a:r>
          </a:p>
          <a:p>
            <a:pPr marL="12700" indent="0">
              <a:buNone/>
            </a:pPr>
            <a:r>
              <a:rPr lang="nl-NL" sz="1000"/>
              <a:t>In de gemeente Utrecht is dit criterium onderdeel van een beslisboom, met de volgende keuze: “Voor de panden in de buurt die niet zijn aangesloten op een (stads)breed warmtenet: heeft 1 van de 5 alternatieven naar aardgasvrij voor de buurt significant (20%) lagere nationale kosten?” Alleen als hier geen keuze uit volgt worden andere criteria zoals </a:t>
            </a:r>
            <a:r>
              <a:rPr lang="nl-NL" sz="1000" err="1"/>
              <a:t>ruimtegebruike</a:t>
            </a:r>
            <a:r>
              <a:rPr lang="nl-NL" sz="1000"/>
              <a:t> meegenomen. Zie </a:t>
            </a:r>
            <a:r>
              <a:rPr lang="nl-NL" sz="1000">
                <a:hlinkClick r:id="rId3"/>
              </a:rPr>
              <a:t>Bijlage Datarapport Beleidsnota Warmte</a:t>
            </a:r>
            <a:r>
              <a:rPr lang="nl-NL" sz="1000"/>
              <a:t>, hoofdstuk 6. </a:t>
            </a:r>
          </a:p>
          <a:p>
            <a:pPr marL="12700" indent="0">
              <a:buNone/>
            </a:pPr>
            <a:r>
              <a:rPr lang="nl-NL" sz="1000"/>
              <a:t>Gemeente Uitgeest weegt dit criterium af in een </a:t>
            </a:r>
            <a:r>
              <a:rPr lang="nl-NL" sz="1000" err="1"/>
              <a:t>multicriteria</a:t>
            </a:r>
            <a:r>
              <a:rPr lang="nl-NL" sz="1000"/>
              <a:t>-analyse waarin het procentueel verschil tussen de nationale kosten van de betreffende warmtetechniek en de techniek met laagste nationale kosten is bepaald. Bron: </a:t>
            </a:r>
            <a:r>
              <a:rPr lang="nl-NL" sz="1000">
                <a:hlinkClick r:id="rId4"/>
              </a:rPr>
              <a:t>Afwegingskader warmteprogramma Uitgeest (CE Delft, 2025)</a:t>
            </a:r>
            <a:endParaRPr lang="nl-NL" sz="1000"/>
          </a:p>
        </p:txBody>
      </p:sp>
      <p:sp>
        <p:nvSpPr>
          <p:cNvPr id="9" name="Tijdelijke aanduiding voor tekst 8">
            <a:extLst>
              <a:ext uri="{FF2B5EF4-FFF2-40B4-BE49-F238E27FC236}">
                <a16:creationId xmlns:a16="http://schemas.microsoft.com/office/drawing/2014/main" id="{1A3D665E-CA26-CC3B-56DA-17A9AA239ACE}"/>
              </a:ext>
            </a:extLst>
          </p:cNvPr>
          <p:cNvSpPr>
            <a:spLocks noGrp="1"/>
          </p:cNvSpPr>
          <p:nvPr>
            <p:ph type="body" sz="quarter" idx="13"/>
          </p:nvPr>
        </p:nvSpPr>
        <p:spPr/>
        <p:txBody>
          <a:bodyPr>
            <a:normAutofit/>
          </a:bodyPr>
          <a:lstStyle/>
          <a:p>
            <a:r>
              <a:rPr lang="nl-NL"/>
              <a:t>Hoe operationaliseer je dit criterium?</a:t>
            </a:r>
          </a:p>
        </p:txBody>
      </p:sp>
      <p:sp>
        <p:nvSpPr>
          <p:cNvPr id="7" name="Titel 6">
            <a:extLst>
              <a:ext uri="{FF2B5EF4-FFF2-40B4-BE49-F238E27FC236}">
                <a16:creationId xmlns:a16="http://schemas.microsoft.com/office/drawing/2014/main" id="{2594D265-E342-34BE-D2B7-FFB7532683C2}"/>
              </a:ext>
            </a:extLst>
          </p:cNvPr>
          <p:cNvSpPr>
            <a:spLocks noGrp="1"/>
          </p:cNvSpPr>
          <p:nvPr>
            <p:ph type="title"/>
          </p:nvPr>
        </p:nvSpPr>
        <p:spPr/>
        <p:txBody>
          <a:bodyPr/>
          <a:lstStyle/>
          <a:p>
            <a:r>
              <a:rPr lang="nl-NL"/>
              <a:t>Criterium: </a:t>
            </a:r>
            <a:r>
              <a:rPr lang="nl-NL" err="1"/>
              <a:t>Kostenefficientie</a:t>
            </a:r>
            <a:r>
              <a:rPr lang="nl-NL"/>
              <a:t> of doelmatigheid</a:t>
            </a:r>
          </a:p>
        </p:txBody>
      </p:sp>
      <p:sp>
        <p:nvSpPr>
          <p:cNvPr id="2" name="Rechthoek 1">
            <a:extLst>
              <a:ext uri="{FF2B5EF4-FFF2-40B4-BE49-F238E27FC236}">
                <a16:creationId xmlns:a16="http://schemas.microsoft.com/office/drawing/2014/main" id="{BED93EE6-09E9-99B2-EFED-9EFE0AF8F2FE}"/>
              </a:ext>
            </a:extLst>
          </p:cNvPr>
          <p:cNvSpPr/>
          <p:nvPr/>
        </p:nvSpPr>
        <p:spPr>
          <a:xfrm>
            <a:off x="0" y="0"/>
            <a:ext cx="299258" cy="6858000"/>
          </a:xfrm>
          <a:prstGeom prst="rect">
            <a:avLst/>
          </a:prstGeom>
          <a:solidFill>
            <a:srgbClr val="A2B4D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6595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1DA476-E32F-8DB1-B6CB-90F571CEE53D}"/>
              </a:ext>
            </a:extLst>
          </p:cNvPr>
          <p:cNvSpPr>
            <a:spLocks noGrp="1"/>
          </p:cNvSpPr>
          <p:nvPr>
            <p:ph type="body" sz="quarter" idx="10"/>
          </p:nvPr>
        </p:nvSpPr>
        <p:spPr/>
        <p:txBody>
          <a:bodyPr>
            <a:normAutofit/>
          </a:bodyPr>
          <a:lstStyle/>
          <a:p>
            <a:r>
              <a:rPr lang="nl-NL" dirty="0"/>
              <a:t>Vragen?</a:t>
            </a:r>
          </a:p>
          <a:p>
            <a:r>
              <a:rPr lang="nl-NL" dirty="0" err="1"/>
              <a:t>jana@msgstrategies.nl</a:t>
            </a:r>
            <a:endParaRPr lang="nl-NL" dirty="0"/>
          </a:p>
          <a:p>
            <a:endParaRPr lang="nl-NL" dirty="0"/>
          </a:p>
        </p:txBody>
      </p:sp>
    </p:spTree>
    <p:extLst>
      <p:ext uri="{BB962C8B-B14F-4D97-AF65-F5344CB8AC3E}">
        <p14:creationId xmlns:p14="http://schemas.microsoft.com/office/powerpoint/2010/main" val="220862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99E71238-BF91-622D-0FDE-9E04D41FEE4D}"/>
              </a:ext>
            </a:extLst>
          </p:cNvPr>
          <p:cNvSpPr>
            <a:spLocks noGrp="1"/>
          </p:cNvSpPr>
          <p:nvPr>
            <p:ph idx="1"/>
          </p:nvPr>
        </p:nvSpPr>
        <p:spPr/>
        <p:txBody>
          <a:bodyPr/>
          <a:lstStyle/>
          <a:p>
            <a:r>
              <a:rPr lang="nl-NL" dirty="0"/>
              <a:t>Toolkit afwegingskader: waar zijn we mee bezig geweest?</a:t>
            </a:r>
          </a:p>
          <a:p>
            <a:r>
              <a:rPr lang="nl-NL" dirty="0"/>
              <a:t>Een afwegingskader: doel, functie en onderdelen.</a:t>
            </a:r>
          </a:p>
          <a:p>
            <a:r>
              <a:rPr lang="nl-NL" dirty="0"/>
              <a:t>Elementen ‘</a:t>
            </a:r>
            <a:r>
              <a:rPr lang="nl-NL" dirty="0" err="1"/>
              <a:t>toolkit</a:t>
            </a:r>
            <a:r>
              <a:rPr lang="nl-NL" dirty="0"/>
              <a:t>’:</a:t>
            </a:r>
          </a:p>
          <a:p>
            <a:pPr lvl="1"/>
            <a:r>
              <a:rPr lang="nl-NL" dirty="0"/>
              <a:t>Checklist</a:t>
            </a:r>
          </a:p>
          <a:p>
            <a:pPr lvl="1"/>
            <a:r>
              <a:rPr lang="nl-NL" dirty="0"/>
              <a:t>Criteriakaarten</a:t>
            </a:r>
          </a:p>
        </p:txBody>
      </p:sp>
      <p:sp>
        <p:nvSpPr>
          <p:cNvPr id="2" name="Tijdelijke aanduiding voor tekst 1">
            <a:extLst>
              <a:ext uri="{FF2B5EF4-FFF2-40B4-BE49-F238E27FC236}">
                <a16:creationId xmlns:a16="http://schemas.microsoft.com/office/drawing/2014/main" id="{46FC6586-83E5-3215-AB3D-1795899BFFB2}"/>
              </a:ext>
            </a:extLst>
          </p:cNvPr>
          <p:cNvSpPr>
            <a:spLocks noGrp="1"/>
          </p:cNvSpPr>
          <p:nvPr>
            <p:ph type="body" sz="quarter" idx="13"/>
          </p:nvPr>
        </p:nvSpPr>
        <p:spPr/>
        <p:txBody>
          <a:bodyPr/>
          <a:lstStyle/>
          <a:p>
            <a:endParaRPr lang="nl-NL"/>
          </a:p>
        </p:txBody>
      </p:sp>
      <p:sp>
        <p:nvSpPr>
          <p:cNvPr id="5" name="Titel 4">
            <a:extLst>
              <a:ext uri="{FF2B5EF4-FFF2-40B4-BE49-F238E27FC236}">
                <a16:creationId xmlns:a16="http://schemas.microsoft.com/office/drawing/2014/main" id="{58BF390A-F3DE-9E98-5F87-656552120494}"/>
              </a:ext>
            </a:extLst>
          </p:cNvPr>
          <p:cNvSpPr>
            <a:spLocks noGrp="1"/>
          </p:cNvSpPr>
          <p:nvPr>
            <p:ph type="title"/>
          </p:nvPr>
        </p:nvSpPr>
        <p:spPr/>
        <p:txBody>
          <a:bodyPr/>
          <a:lstStyle/>
          <a:p>
            <a:r>
              <a:rPr lang="nl-NL" dirty="0"/>
              <a:t>Waar gaan we het over hebben?</a:t>
            </a:r>
          </a:p>
        </p:txBody>
      </p:sp>
    </p:spTree>
    <p:extLst>
      <p:ext uri="{BB962C8B-B14F-4D97-AF65-F5344CB8AC3E}">
        <p14:creationId xmlns:p14="http://schemas.microsoft.com/office/powerpoint/2010/main" val="121691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E7BDE73-957F-93D9-61D8-3CDAE8E71296}"/>
              </a:ext>
            </a:extLst>
          </p:cNvPr>
          <p:cNvSpPr>
            <a:spLocks noGrp="1"/>
          </p:cNvSpPr>
          <p:nvPr>
            <p:ph sz="half" idx="1"/>
          </p:nvPr>
        </p:nvSpPr>
        <p:spPr/>
        <p:txBody>
          <a:bodyPr>
            <a:normAutofit lnSpcReduction="10000"/>
          </a:bodyPr>
          <a:lstStyle/>
          <a:p>
            <a:r>
              <a:rPr lang="nl-NL" dirty="0"/>
              <a:t>In opdracht van RVO en NPLW, met inbreng van verschillende gemeenten.</a:t>
            </a:r>
          </a:p>
          <a:p>
            <a:r>
              <a:rPr lang="nl-NL" dirty="0"/>
              <a:t>Nu nog in concept.</a:t>
            </a:r>
          </a:p>
          <a:p>
            <a:r>
              <a:rPr lang="nl-NL" dirty="0"/>
              <a:t>Hoofdelementen </a:t>
            </a:r>
            <a:r>
              <a:rPr lang="nl-NL" dirty="0" err="1"/>
              <a:t>toolkit</a:t>
            </a:r>
            <a:r>
              <a:rPr lang="nl-NL" dirty="0"/>
              <a:t> (hulpmiddelen afwegingskader):</a:t>
            </a:r>
          </a:p>
          <a:p>
            <a:pPr lvl="1"/>
            <a:r>
              <a:rPr lang="nl-NL" b="1" dirty="0">
                <a:solidFill>
                  <a:schemeClr val="accent1"/>
                </a:solidFill>
              </a:rPr>
              <a:t>Checklist</a:t>
            </a:r>
            <a:r>
              <a:rPr lang="nl-NL" dirty="0"/>
              <a:t>: ondersteuning afbakening keuzemogelijkheden</a:t>
            </a:r>
          </a:p>
          <a:p>
            <a:pPr lvl="1"/>
            <a:r>
              <a:rPr lang="nl-NL" b="1" dirty="0">
                <a:solidFill>
                  <a:schemeClr val="accent1"/>
                </a:solidFill>
              </a:rPr>
              <a:t>Criteriakaarten</a:t>
            </a:r>
            <a:r>
              <a:rPr lang="nl-NL" dirty="0"/>
              <a:t>: informatie over verschillende criteria en hoe deze afgewogen kunnen worden.</a:t>
            </a:r>
          </a:p>
          <a:p>
            <a:r>
              <a:rPr lang="nl-NL" dirty="0"/>
              <a:t>Gericht op keuzes in het warmteprogramma en wat specifieker in het uitvoeringsplan.</a:t>
            </a:r>
          </a:p>
        </p:txBody>
      </p:sp>
      <p:pic>
        <p:nvPicPr>
          <p:cNvPr id="7" name="Tijdelijke aanduiding voor inhoud 6">
            <a:extLst>
              <a:ext uri="{FF2B5EF4-FFF2-40B4-BE49-F238E27FC236}">
                <a16:creationId xmlns:a16="http://schemas.microsoft.com/office/drawing/2014/main" id="{0585289E-47F3-D7DC-5DA6-98C9123576F8}"/>
              </a:ext>
            </a:extLst>
          </p:cNvPr>
          <p:cNvPicPr>
            <a:picLocks noGrp="1" noChangeAspect="1"/>
          </p:cNvPicPr>
          <p:nvPr>
            <p:ph sz="half" idx="2"/>
          </p:nvPr>
        </p:nvPicPr>
        <p:blipFill>
          <a:blip r:embed="rId2"/>
          <a:stretch>
            <a:fillRect/>
          </a:stretch>
        </p:blipFill>
        <p:spPr>
          <a:xfrm>
            <a:off x="7129427" y="1412875"/>
            <a:ext cx="3659258" cy="4891088"/>
          </a:xfrm>
          <a:prstGeom prst="rect">
            <a:avLst/>
          </a:prstGeom>
        </p:spPr>
      </p:pic>
      <p:sp>
        <p:nvSpPr>
          <p:cNvPr id="3" name="Tijdelijke aanduiding voor tekst 2">
            <a:extLst>
              <a:ext uri="{FF2B5EF4-FFF2-40B4-BE49-F238E27FC236}">
                <a16:creationId xmlns:a16="http://schemas.microsoft.com/office/drawing/2014/main" id="{E9C424A8-66B6-3A07-BA41-E0A08516B870}"/>
              </a:ext>
            </a:extLst>
          </p:cNvPr>
          <p:cNvSpPr>
            <a:spLocks noGrp="1"/>
          </p:cNvSpPr>
          <p:nvPr>
            <p:ph type="body" sz="quarter" idx="13"/>
          </p:nvPr>
        </p:nvSpPr>
        <p:spPr/>
        <p:txBody>
          <a:bodyPr/>
          <a:lstStyle/>
          <a:p>
            <a:r>
              <a:rPr lang="nl-NL" dirty="0"/>
              <a:t>Waar zijn we mee bezig geweest?</a:t>
            </a:r>
          </a:p>
        </p:txBody>
      </p:sp>
      <p:sp>
        <p:nvSpPr>
          <p:cNvPr id="4" name="Titel 3">
            <a:extLst>
              <a:ext uri="{FF2B5EF4-FFF2-40B4-BE49-F238E27FC236}">
                <a16:creationId xmlns:a16="http://schemas.microsoft.com/office/drawing/2014/main" id="{A5A5F8C2-D7BC-0E02-58F0-055EB4EC93F4}"/>
              </a:ext>
            </a:extLst>
          </p:cNvPr>
          <p:cNvSpPr>
            <a:spLocks noGrp="1"/>
          </p:cNvSpPr>
          <p:nvPr>
            <p:ph type="title"/>
          </p:nvPr>
        </p:nvSpPr>
        <p:spPr/>
        <p:txBody>
          <a:bodyPr/>
          <a:lstStyle/>
          <a:p>
            <a:r>
              <a:rPr lang="nl-NL" dirty="0" err="1"/>
              <a:t>tOOLKIT</a:t>
            </a:r>
            <a:r>
              <a:rPr lang="nl-NL" dirty="0"/>
              <a:t> AFWEGINGSKADER</a:t>
            </a:r>
          </a:p>
        </p:txBody>
      </p:sp>
      <p:sp>
        <p:nvSpPr>
          <p:cNvPr id="8" name="Tekstvak 7">
            <a:extLst>
              <a:ext uri="{FF2B5EF4-FFF2-40B4-BE49-F238E27FC236}">
                <a16:creationId xmlns:a16="http://schemas.microsoft.com/office/drawing/2014/main" id="{52BF4596-A5F8-1E89-78D0-83A063F43BDA}"/>
              </a:ext>
            </a:extLst>
          </p:cNvPr>
          <p:cNvSpPr txBox="1"/>
          <p:nvPr/>
        </p:nvSpPr>
        <p:spPr>
          <a:xfrm>
            <a:off x="7129427" y="6062504"/>
            <a:ext cx="2585157" cy="246221"/>
          </a:xfrm>
          <a:prstGeom prst="rect">
            <a:avLst/>
          </a:prstGeom>
          <a:noFill/>
        </p:spPr>
        <p:txBody>
          <a:bodyPr wrap="square">
            <a:spAutoFit/>
          </a:bodyPr>
          <a:lstStyle/>
          <a:p>
            <a:r>
              <a:rPr lang="nl-NL" sz="1000" noProof="0" dirty="0">
                <a:solidFill>
                  <a:schemeClr val="bg1"/>
                </a:solidFill>
              </a:rPr>
              <a:t>Photo </a:t>
            </a:r>
            <a:r>
              <a:rPr lang="nl-NL" sz="1000" noProof="0" dirty="0" err="1">
                <a:solidFill>
                  <a:schemeClr val="bg1"/>
                </a:solidFill>
              </a:rPr>
              <a:t>by</a:t>
            </a:r>
            <a:r>
              <a:rPr lang="nl-NL" sz="1000" noProof="0" dirty="0">
                <a:solidFill>
                  <a:schemeClr val="bg1"/>
                </a:solidFill>
              </a:rPr>
              <a:t> </a:t>
            </a:r>
            <a:r>
              <a:rPr lang="nl-NL" sz="1000" noProof="0" dirty="0">
                <a:solidFill>
                  <a:schemeClr val="bg1"/>
                </a:solidFill>
                <a:hlinkClick r:id="rId3">
                  <a:extLst>
                    <a:ext uri="{A12FA001-AC4F-418D-AE19-62706E023703}">
                      <ahyp:hlinkClr xmlns:ahyp="http://schemas.microsoft.com/office/drawing/2018/hyperlinkcolor" val="tx"/>
                    </a:ext>
                  </a:extLst>
                </a:hlinkClick>
              </a:rPr>
              <a:t>Raquel Martínez</a:t>
            </a:r>
            <a:r>
              <a:rPr lang="nl-NL" sz="1000" noProof="0" dirty="0">
                <a:solidFill>
                  <a:schemeClr val="bg1"/>
                </a:solidFill>
              </a:rPr>
              <a:t> on </a:t>
            </a:r>
            <a:r>
              <a:rPr lang="nl-NL" sz="1000" noProof="0" dirty="0">
                <a:solidFill>
                  <a:schemeClr val="bg1"/>
                </a:solidFill>
                <a:hlinkClick r:id="rId4">
                  <a:extLst>
                    <a:ext uri="{A12FA001-AC4F-418D-AE19-62706E023703}">
                      <ahyp:hlinkClr xmlns:ahyp="http://schemas.microsoft.com/office/drawing/2018/hyperlinkcolor" val="tx"/>
                    </a:ext>
                  </a:extLst>
                </a:hlinkClick>
              </a:rPr>
              <a:t>Unsplash</a:t>
            </a:r>
            <a:r>
              <a:rPr lang="nl-NL" sz="1000" noProof="0" dirty="0">
                <a:solidFill>
                  <a:schemeClr val="bg1"/>
                </a:solidFill>
              </a:rPr>
              <a:t> </a:t>
            </a:r>
          </a:p>
        </p:txBody>
      </p:sp>
    </p:spTree>
    <p:extLst>
      <p:ext uri="{BB962C8B-B14F-4D97-AF65-F5344CB8AC3E}">
        <p14:creationId xmlns:p14="http://schemas.microsoft.com/office/powerpoint/2010/main" val="257200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fgeronde rechthoek 13">
            <a:extLst>
              <a:ext uri="{FF2B5EF4-FFF2-40B4-BE49-F238E27FC236}">
                <a16:creationId xmlns:a16="http://schemas.microsoft.com/office/drawing/2014/main" id="{DBAF9232-FE00-FCCE-20B0-82436B1AD5D2}"/>
              </a:ext>
            </a:extLst>
          </p:cNvPr>
          <p:cNvSpPr/>
          <p:nvPr/>
        </p:nvSpPr>
        <p:spPr>
          <a:xfrm>
            <a:off x="6732494" y="1412875"/>
            <a:ext cx="4536141" cy="4100419"/>
          </a:xfrm>
          <a:prstGeom prst="roundRect">
            <a:avLst>
              <a:gd name="adj" fmla="val 335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noProof="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Tijdelijke aanduiding voor inhoud 12">
            <a:extLst>
              <a:ext uri="{FF2B5EF4-FFF2-40B4-BE49-F238E27FC236}">
                <a16:creationId xmlns:a16="http://schemas.microsoft.com/office/drawing/2014/main" id="{E1BDE0DD-770E-A3CE-2BAA-0DDA2A3711BD}"/>
              </a:ext>
            </a:extLst>
          </p:cNvPr>
          <p:cNvGraphicFramePr>
            <a:graphicFrameLocks noGrp="1"/>
          </p:cNvGraphicFramePr>
          <p:nvPr>
            <p:ph sz="half" idx="2"/>
            <p:extLst>
              <p:ext uri="{D42A27DB-BD31-4B8C-83A1-F6EECF244321}">
                <p14:modId xmlns:p14="http://schemas.microsoft.com/office/powerpoint/2010/main" val="4136580811"/>
              </p:ext>
            </p:extLst>
          </p:nvPr>
        </p:nvGraphicFramePr>
        <p:xfrm>
          <a:off x="6732494" y="1568662"/>
          <a:ext cx="4536141" cy="3870960"/>
        </p:xfrm>
        <a:graphic>
          <a:graphicData uri="http://schemas.openxmlformats.org/drawingml/2006/table">
            <a:tbl>
              <a:tblPr firstRow="1" bandRow="1">
                <a:tableStyleId>{2D5ABB26-0587-4C30-8999-92F81FD0307C}</a:tableStyleId>
              </a:tblPr>
              <a:tblGrid>
                <a:gridCol w="4536141">
                  <a:extLst>
                    <a:ext uri="{9D8B030D-6E8A-4147-A177-3AD203B41FA5}">
                      <a16:colId xmlns:a16="http://schemas.microsoft.com/office/drawing/2014/main" val="3625335054"/>
                    </a:ext>
                  </a:extLst>
                </a:gridCol>
              </a:tblGrid>
              <a:tr h="357938">
                <a:tc>
                  <a:txBody>
                    <a:bodyPr/>
                    <a:lstStyle/>
                    <a:p>
                      <a:r>
                        <a:rPr lang="nl-NL" sz="2000" b="1" noProof="0" dirty="0">
                          <a:solidFill>
                            <a:schemeClr val="bg1"/>
                          </a:solidFill>
                        </a:rPr>
                        <a:t>(Mogelijke) onderdelen van een afwegingskader</a:t>
                      </a:r>
                    </a:p>
                  </a:txBody>
                  <a:tcPr>
                    <a:solidFill>
                      <a:schemeClr val="accent2"/>
                    </a:solidFill>
                  </a:tcPr>
                </a:tc>
                <a:extLst>
                  <a:ext uri="{0D108BD9-81ED-4DB2-BD59-A6C34878D82A}">
                    <a16:rowId xmlns:a16="http://schemas.microsoft.com/office/drawing/2014/main" val="2251414636"/>
                  </a:ext>
                </a:extLst>
              </a:tr>
              <a:tr h="357938">
                <a:tc>
                  <a:txBody>
                    <a:bodyPr/>
                    <a:lstStyle/>
                    <a:p>
                      <a:r>
                        <a:rPr lang="nl-NL" sz="2000" noProof="0"/>
                        <a:t>Doelstelling</a:t>
                      </a:r>
                    </a:p>
                  </a:txBody>
                  <a:tcPr/>
                </a:tc>
                <a:extLst>
                  <a:ext uri="{0D108BD9-81ED-4DB2-BD59-A6C34878D82A}">
                    <a16:rowId xmlns:a16="http://schemas.microsoft.com/office/drawing/2014/main" val="1554885239"/>
                  </a:ext>
                </a:extLst>
              </a:tr>
              <a:tr h="357938">
                <a:tc>
                  <a:txBody>
                    <a:bodyPr/>
                    <a:lstStyle/>
                    <a:p>
                      <a:r>
                        <a:rPr lang="nl-NL" sz="2000" noProof="0"/>
                        <a:t>Beleidskaders</a:t>
                      </a:r>
                    </a:p>
                  </a:txBody>
                  <a:tcPr/>
                </a:tc>
                <a:extLst>
                  <a:ext uri="{0D108BD9-81ED-4DB2-BD59-A6C34878D82A}">
                    <a16:rowId xmlns:a16="http://schemas.microsoft.com/office/drawing/2014/main" val="2478546591"/>
                  </a:ext>
                </a:extLst>
              </a:tr>
              <a:tr h="357938">
                <a:tc>
                  <a:txBody>
                    <a:bodyPr/>
                    <a:lstStyle/>
                    <a:p>
                      <a:r>
                        <a:rPr lang="nl-NL" sz="2000" noProof="0"/>
                        <a:t>Criteria en deelonderwerpen</a:t>
                      </a:r>
                    </a:p>
                  </a:txBody>
                  <a:tcPr/>
                </a:tc>
                <a:extLst>
                  <a:ext uri="{0D108BD9-81ED-4DB2-BD59-A6C34878D82A}">
                    <a16:rowId xmlns:a16="http://schemas.microsoft.com/office/drawing/2014/main" val="2547544381"/>
                  </a:ext>
                </a:extLst>
              </a:tr>
              <a:tr h="357938">
                <a:tc>
                  <a:txBody>
                    <a:bodyPr/>
                    <a:lstStyle/>
                    <a:p>
                      <a:r>
                        <a:rPr lang="nl-NL" sz="2000" noProof="0"/>
                        <a:t>Wegingsfactoren</a:t>
                      </a:r>
                    </a:p>
                  </a:txBody>
                  <a:tcPr/>
                </a:tc>
                <a:extLst>
                  <a:ext uri="{0D108BD9-81ED-4DB2-BD59-A6C34878D82A}">
                    <a16:rowId xmlns:a16="http://schemas.microsoft.com/office/drawing/2014/main" val="1050051626"/>
                  </a:ext>
                </a:extLst>
              </a:tr>
              <a:tr h="326982">
                <a:tc>
                  <a:txBody>
                    <a:bodyPr/>
                    <a:lstStyle/>
                    <a:p>
                      <a:r>
                        <a:rPr lang="nl-NL" sz="2000" noProof="0"/>
                        <a:t>Stappenplan of procesbeschrijving</a:t>
                      </a:r>
                    </a:p>
                  </a:txBody>
                  <a:tcPr/>
                </a:tc>
                <a:extLst>
                  <a:ext uri="{0D108BD9-81ED-4DB2-BD59-A6C34878D82A}">
                    <a16:rowId xmlns:a16="http://schemas.microsoft.com/office/drawing/2014/main" val="3725634357"/>
                  </a:ext>
                </a:extLst>
              </a:tr>
              <a:tr h="357938">
                <a:tc>
                  <a:txBody>
                    <a:bodyPr/>
                    <a:lstStyle/>
                    <a:p>
                      <a:r>
                        <a:rPr lang="nl-NL" sz="2000" noProof="0"/>
                        <a:t>Betrokken partijen</a:t>
                      </a:r>
                    </a:p>
                  </a:txBody>
                  <a:tcPr/>
                </a:tc>
                <a:extLst>
                  <a:ext uri="{0D108BD9-81ED-4DB2-BD59-A6C34878D82A}">
                    <a16:rowId xmlns:a16="http://schemas.microsoft.com/office/drawing/2014/main" val="2309546554"/>
                  </a:ext>
                </a:extLst>
              </a:tr>
              <a:tr h="357938">
                <a:tc>
                  <a:txBody>
                    <a:bodyPr/>
                    <a:lstStyle/>
                    <a:p>
                      <a:r>
                        <a:rPr lang="nl-NL" sz="2000" noProof="0"/>
                        <a:t>Toelichting en motivatie</a:t>
                      </a:r>
                    </a:p>
                  </a:txBody>
                  <a:tcPr/>
                </a:tc>
                <a:extLst>
                  <a:ext uri="{0D108BD9-81ED-4DB2-BD59-A6C34878D82A}">
                    <a16:rowId xmlns:a16="http://schemas.microsoft.com/office/drawing/2014/main" val="2675612015"/>
                  </a:ext>
                </a:extLst>
              </a:tr>
              <a:tr h="357938">
                <a:tc>
                  <a:txBody>
                    <a:bodyPr/>
                    <a:lstStyle/>
                    <a:p>
                      <a:r>
                        <a:rPr lang="nl-NL" sz="2000" noProof="0" dirty="0"/>
                        <a:t>(Evaluatie en actualisatie)</a:t>
                      </a:r>
                    </a:p>
                  </a:txBody>
                  <a:tcPr/>
                </a:tc>
                <a:extLst>
                  <a:ext uri="{0D108BD9-81ED-4DB2-BD59-A6C34878D82A}">
                    <a16:rowId xmlns:a16="http://schemas.microsoft.com/office/drawing/2014/main" val="3487721661"/>
                  </a:ext>
                </a:extLst>
              </a:tr>
            </a:tbl>
          </a:graphicData>
        </a:graphic>
      </p:graphicFrame>
      <p:sp>
        <p:nvSpPr>
          <p:cNvPr id="10" name="Tijdelijke aanduiding voor tekst 9">
            <a:extLst>
              <a:ext uri="{FF2B5EF4-FFF2-40B4-BE49-F238E27FC236}">
                <a16:creationId xmlns:a16="http://schemas.microsoft.com/office/drawing/2014/main" id="{00B0257D-D811-EF06-78B2-A19B08452D83}"/>
              </a:ext>
            </a:extLst>
          </p:cNvPr>
          <p:cNvSpPr>
            <a:spLocks noGrp="1"/>
          </p:cNvSpPr>
          <p:nvPr>
            <p:ph type="body" sz="quarter" idx="13"/>
          </p:nvPr>
        </p:nvSpPr>
        <p:spPr/>
        <p:txBody>
          <a:bodyPr/>
          <a:lstStyle/>
          <a:p>
            <a:pPr>
              <a:spcAft>
                <a:spcPts val="600"/>
              </a:spcAft>
            </a:pPr>
            <a:r>
              <a:rPr lang="nl-NL"/>
              <a:t>Doel, functie en onderdelen van een afwegingskader</a:t>
            </a:r>
          </a:p>
        </p:txBody>
      </p:sp>
      <p:sp>
        <p:nvSpPr>
          <p:cNvPr id="5" name="Titel 4">
            <a:extLst>
              <a:ext uri="{FF2B5EF4-FFF2-40B4-BE49-F238E27FC236}">
                <a16:creationId xmlns:a16="http://schemas.microsoft.com/office/drawing/2014/main" id="{42AF2E07-BE0F-F0CE-214C-F0E95E2A14BA}"/>
              </a:ext>
            </a:extLst>
          </p:cNvPr>
          <p:cNvSpPr>
            <a:spLocks noGrp="1"/>
          </p:cNvSpPr>
          <p:nvPr>
            <p:ph type="title"/>
          </p:nvPr>
        </p:nvSpPr>
        <p:spPr/>
        <p:txBody>
          <a:bodyPr/>
          <a:lstStyle/>
          <a:p>
            <a:r>
              <a:rPr lang="nl-NL" dirty="0"/>
              <a:t>Een afwegingskader</a:t>
            </a:r>
          </a:p>
        </p:txBody>
      </p:sp>
      <p:sp>
        <p:nvSpPr>
          <p:cNvPr id="8" name="Tijdelijke aanduiding voor inhoud 7">
            <a:extLst>
              <a:ext uri="{FF2B5EF4-FFF2-40B4-BE49-F238E27FC236}">
                <a16:creationId xmlns:a16="http://schemas.microsoft.com/office/drawing/2014/main" id="{040F5CBB-5897-33FD-5877-81020FACACE7}"/>
              </a:ext>
            </a:extLst>
          </p:cNvPr>
          <p:cNvSpPr>
            <a:spLocks noGrp="1"/>
          </p:cNvSpPr>
          <p:nvPr>
            <p:ph sz="half" idx="1"/>
          </p:nvPr>
        </p:nvSpPr>
        <p:spPr/>
        <p:txBody>
          <a:bodyPr>
            <a:noAutofit/>
          </a:bodyPr>
          <a:lstStyle/>
          <a:p>
            <a:pPr marL="12700" indent="0">
              <a:buNone/>
            </a:pPr>
            <a:r>
              <a:rPr lang="nl-NL" dirty="0"/>
              <a:t>Doel en functie van een afwegingskader:</a:t>
            </a:r>
          </a:p>
          <a:p>
            <a:r>
              <a:rPr lang="nl-NL" dirty="0"/>
              <a:t>Het afwegingkader is een </a:t>
            </a:r>
            <a:r>
              <a:rPr lang="nl-NL" b="1" dirty="0"/>
              <a:t>hulpmiddel</a:t>
            </a:r>
            <a:r>
              <a:rPr lang="nl-NL" dirty="0"/>
              <a:t> om op een gestructureerde en transparante manier keuzes te maken en belangen af te wegen.</a:t>
            </a:r>
          </a:p>
          <a:p>
            <a:r>
              <a:rPr lang="nl-NL" dirty="0"/>
              <a:t>Het helder en transparant </a:t>
            </a:r>
            <a:r>
              <a:rPr lang="nl-NL" b="1" dirty="0"/>
              <a:t>onderbouwen</a:t>
            </a:r>
            <a:r>
              <a:rPr lang="nl-NL" dirty="0"/>
              <a:t> van besluiten. </a:t>
            </a:r>
          </a:p>
          <a:p>
            <a:r>
              <a:rPr lang="nl-NL" dirty="0"/>
              <a:t>Intern en extern, bij bewoners, ondernemers, etc., het </a:t>
            </a:r>
            <a:r>
              <a:rPr lang="nl-NL" b="1" dirty="0"/>
              <a:t>draagvlak</a:t>
            </a:r>
            <a:r>
              <a:rPr lang="nl-NL" dirty="0"/>
              <a:t> voor de gemaakte keuzes vergroten.</a:t>
            </a:r>
          </a:p>
        </p:txBody>
      </p:sp>
    </p:spTree>
    <p:extLst>
      <p:ext uri="{BB962C8B-B14F-4D97-AF65-F5344CB8AC3E}">
        <p14:creationId xmlns:p14="http://schemas.microsoft.com/office/powerpoint/2010/main" val="202838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80356-7E5E-BB2A-E0A8-62A903FDC172}"/>
              </a:ext>
            </a:extLst>
          </p:cNvPr>
          <p:cNvSpPr>
            <a:spLocks noGrp="1"/>
          </p:cNvSpPr>
          <p:nvPr>
            <p:ph type="ctrTitle"/>
          </p:nvPr>
        </p:nvSpPr>
        <p:spPr/>
        <p:txBody>
          <a:bodyPr/>
          <a:lstStyle/>
          <a:p>
            <a:r>
              <a:rPr lang="nl-NL" dirty="0"/>
              <a:t>De checklist</a:t>
            </a:r>
            <a:br>
              <a:rPr lang="nl-NL" dirty="0"/>
            </a:br>
            <a:r>
              <a:rPr lang="nl-NL" sz="4000" b="0" dirty="0">
                <a:solidFill>
                  <a:schemeClr val="bg2">
                    <a:lumMod val="75000"/>
                  </a:schemeClr>
                </a:solidFill>
              </a:rPr>
              <a:t>Samenvatting van de belangrijkste elementen</a:t>
            </a:r>
          </a:p>
        </p:txBody>
      </p:sp>
    </p:spTree>
    <p:extLst>
      <p:ext uri="{BB962C8B-B14F-4D97-AF65-F5344CB8AC3E}">
        <p14:creationId xmlns:p14="http://schemas.microsoft.com/office/powerpoint/2010/main" val="284143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4B41B2-966F-86D3-977A-F91D01EFE647}"/>
              </a:ext>
            </a:extLst>
          </p:cNvPr>
          <p:cNvSpPr>
            <a:spLocks noGrp="1"/>
          </p:cNvSpPr>
          <p:nvPr>
            <p:ph idx="1"/>
          </p:nvPr>
        </p:nvSpPr>
        <p:spPr/>
        <p:txBody>
          <a:bodyPr/>
          <a:lstStyle/>
          <a:p>
            <a:r>
              <a:rPr lang="nl-NL" b="1" dirty="0"/>
              <a:t>Aantal alternatieven:</a:t>
            </a:r>
            <a:r>
              <a:rPr lang="nl-NL" dirty="0"/>
              <a:t> Wil je een keuze maken voor één warmtealternatief? Of kan er een beperkte set aan alternatieven uitkomen?</a:t>
            </a:r>
          </a:p>
          <a:p>
            <a:r>
              <a:rPr lang="nl-NL" b="1" dirty="0"/>
              <a:t>Doel afweging:</a:t>
            </a:r>
            <a:r>
              <a:rPr lang="nl-NL" dirty="0"/>
              <a:t> Wil je een rangorde van verschillende warmtealternatieven? Of wil je in beeld brengen welke nadelen verschillende opties hebben en hoe je deze kunt verminderen?</a:t>
            </a:r>
          </a:p>
          <a:p>
            <a:r>
              <a:rPr lang="nl-NL" b="1" dirty="0"/>
              <a:t>Scope:</a:t>
            </a:r>
            <a:r>
              <a:rPr lang="nl-NL" dirty="0"/>
              <a:t> Neem je alleen de warmtevoorziening mee? Of richt je je ook op koude en de elektriciteitsvraag?</a:t>
            </a:r>
          </a:p>
          <a:p>
            <a:r>
              <a:rPr lang="nl-NL" b="1" dirty="0"/>
              <a:t>Actualisatie:</a:t>
            </a:r>
            <a:r>
              <a:rPr lang="nl-NL" dirty="0"/>
              <a:t> Is er een update nodig van eerdere keuzes of afwegingen, bijvoorbeeld uit de transitievisie warmte?</a:t>
            </a:r>
          </a:p>
        </p:txBody>
      </p:sp>
      <p:sp>
        <p:nvSpPr>
          <p:cNvPr id="3" name="Tijdelijke aanduiding voor tekst 2">
            <a:extLst>
              <a:ext uri="{FF2B5EF4-FFF2-40B4-BE49-F238E27FC236}">
                <a16:creationId xmlns:a16="http://schemas.microsoft.com/office/drawing/2014/main" id="{E2A640E9-49E1-5FC4-6AC5-815EFBF66E5B}"/>
              </a:ext>
            </a:extLst>
          </p:cNvPr>
          <p:cNvSpPr>
            <a:spLocks noGrp="1"/>
          </p:cNvSpPr>
          <p:nvPr>
            <p:ph type="body" sz="quarter" idx="13"/>
          </p:nvPr>
        </p:nvSpPr>
        <p:spPr/>
        <p:txBody>
          <a:bodyPr/>
          <a:lstStyle/>
          <a:p>
            <a:r>
              <a:rPr lang="nl-NL" dirty="0"/>
              <a:t>1. De keuzevraag definiëren</a:t>
            </a:r>
          </a:p>
        </p:txBody>
      </p:sp>
      <p:sp>
        <p:nvSpPr>
          <p:cNvPr id="4" name="Titel 3">
            <a:extLst>
              <a:ext uri="{FF2B5EF4-FFF2-40B4-BE49-F238E27FC236}">
                <a16:creationId xmlns:a16="http://schemas.microsoft.com/office/drawing/2014/main" id="{1B95BB8E-559D-4CD4-454E-87EB08051163}"/>
              </a:ext>
            </a:extLst>
          </p:cNvPr>
          <p:cNvSpPr>
            <a:spLocks noGrp="1"/>
          </p:cNvSpPr>
          <p:nvPr>
            <p:ph type="title"/>
          </p:nvPr>
        </p:nvSpPr>
        <p:spPr/>
        <p:txBody>
          <a:bodyPr/>
          <a:lstStyle/>
          <a:p>
            <a:r>
              <a:rPr lang="nl-NL" dirty="0" err="1"/>
              <a:t>eLEMENTEN</a:t>
            </a:r>
            <a:r>
              <a:rPr lang="nl-NL" dirty="0"/>
              <a:t> UIT DE CHECKLIST</a:t>
            </a:r>
          </a:p>
        </p:txBody>
      </p:sp>
      <p:sp>
        <p:nvSpPr>
          <p:cNvPr id="5" name="Rechthoek 4">
            <a:extLst>
              <a:ext uri="{FF2B5EF4-FFF2-40B4-BE49-F238E27FC236}">
                <a16:creationId xmlns:a16="http://schemas.microsoft.com/office/drawing/2014/main" id="{1E230BDE-9A1F-1FB4-64E6-C5886DEADAE8}"/>
              </a:ext>
            </a:extLst>
          </p:cNvPr>
          <p:cNvSpPr/>
          <p:nvPr/>
        </p:nvSpPr>
        <p:spPr>
          <a:xfrm>
            <a:off x="0" y="0"/>
            <a:ext cx="299258"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6" name="Afgeronde rechthoek 5">
            <a:extLst>
              <a:ext uri="{FF2B5EF4-FFF2-40B4-BE49-F238E27FC236}">
                <a16:creationId xmlns:a16="http://schemas.microsoft.com/office/drawing/2014/main" id="{C80590FD-D344-C498-185C-90C52EB418CD}"/>
              </a:ext>
            </a:extLst>
          </p:cNvPr>
          <p:cNvSpPr/>
          <p:nvPr/>
        </p:nvSpPr>
        <p:spPr>
          <a:xfrm>
            <a:off x="149629" y="334537"/>
            <a:ext cx="379144" cy="959005"/>
          </a:xfrm>
          <a:prstGeom prst="roundRect">
            <a:avLst/>
          </a:prstGeom>
          <a:solidFill>
            <a:srgbClr val="E5EEE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737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ijdelijke aanduiding voor inhoud 9">
            <a:extLst>
              <a:ext uri="{FF2B5EF4-FFF2-40B4-BE49-F238E27FC236}">
                <a16:creationId xmlns:a16="http://schemas.microsoft.com/office/drawing/2014/main" id="{9E1D699C-DB65-11E5-5842-1000F1847363}"/>
              </a:ext>
            </a:extLst>
          </p:cNvPr>
          <p:cNvGraphicFramePr>
            <a:graphicFrameLocks noGrp="1"/>
          </p:cNvGraphicFramePr>
          <p:nvPr>
            <p:ph idx="1"/>
            <p:extLst>
              <p:ext uri="{D42A27DB-BD31-4B8C-83A1-F6EECF244321}">
                <p14:modId xmlns:p14="http://schemas.microsoft.com/office/powerpoint/2010/main" val="2311513955"/>
              </p:ext>
            </p:extLst>
          </p:nvPr>
        </p:nvGraphicFramePr>
        <p:xfrm>
          <a:off x="397325" y="1423906"/>
          <a:ext cx="10799763" cy="489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jdelijke aanduiding voor tekst 8">
            <a:extLst>
              <a:ext uri="{FF2B5EF4-FFF2-40B4-BE49-F238E27FC236}">
                <a16:creationId xmlns:a16="http://schemas.microsoft.com/office/drawing/2014/main" id="{5344A0B7-4C40-2CA3-C631-E6585D923099}"/>
              </a:ext>
            </a:extLst>
          </p:cNvPr>
          <p:cNvSpPr>
            <a:spLocks noGrp="1"/>
          </p:cNvSpPr>
          <p:nvPr>
            <p:ph type="body" sz="quarter" idx="13"/>
          </p:nvPr>
        </p:nvSpPr>
        <p:spPr/>
        <p:txBody>
          <a:bodyPr/>
          <a:lstStyle/>
          <a:p>
            <a:r>
              <a:rPr lang="nl-NL" dirty="0"/>
              <a:t>2. Keuzemodel opstellen en invullen</a:t>
            </a:r>
          </a:p>
        </p:txBody>
      </p:sp>
      <p:sp>
        <p:nvSpPr>
          <p:cNvPr id="7" name="Titel 6">
            <a:extLst>
              <a:ext uri="{FF2B5EF4-FFF2-40B4-BE49-F238E27FC236}">
                <a16:creationId xmlns:a16="http://schemas.microsoft.com/office/drawing/2014/main" id="{C8C365F2-5A7D-5D54-E084-63C0A1D0DBAC}"/>
              </a:ext>
            </a:extLst>
          </p:cNvPr>
          <p:cNvSpPr>
            <a:spLocks noGrp="1"/>
          </p:cNvSpPr>
          <p:nvPr>
            <p:ph type="title"/>
          </p:nvPr>
        </p:nvSpPr>
        <p:spPr/>
        <p:txBody>
          <a:bodyPr/>
          <a:lstStyle/>
          <a:p>
            <a:r>
              <a:rPr lang="nl-NL" dirty="0" err="1"/>
              <a:t>eLEMENTEN</a:t>
            </a:r>
            <a:r>
              <a:rPr lang="nl-NL" dirty="0"/>
              <a:t> UIT DE CHECKLIST</a:t>
            </a:r>
          </a:p>
        </p:txBody>
      </p:sp>
      <p:sp>
        <p:nvSpPr>
          <p:cNvPr id="14" name="Tekstvak 13">
            <a:extLst>
              <a:ext uri="{FF2B5EF4-FFF2-40B4-BE49-F238E27FC236}">
                <a16:creationId xmlns:a16="http://schemas.microsoft.com/office/drawing/2014/main" id="{466F7EDB-428B-B40F-7F5F-5752DB709CD3}"/>
              </a:ext>
            </a:extLst>
          </p:cNvPr>
          <p:cNvSpPr txBox="1"/>
          <p:nvPr/>
        </p:nvSpPr>
        <p:spPr>
          <a:xfrm>
            <a:off x="696913" y="4364106"/>
            <a:ext cx="2262418" cy="1394925"/>
          </a:xfrm>
          <a:prstGeom prst="rect">
            <a:avLst/>
          </a:prstGeom>
          <a:noFill/>
        </p:spPr>
        <p:txBody>
          <a:bodyPr wrap="square" tIns="36000" bIns="36000" rtlCol="0">
            <a:spAutoFit/>
          </a:bodyPr>
          <a:lstStyle/>
          <a:p>
            <a:pPr marL="342900" indent="-342900">
              <a:lnSpc>
                <a:spcPct val="110000"/>
              </a:lnSpc>
              <a:spcAft>
                <a:spcPts val="600"/>
              </a:spcAft>
              <a:buFont typeface="Arial" panose="020B0604020202020204" pitchFamily="34" charset="0"/>
              <a:buChar char="•"/>
            </a:pPr>
            <a:r>
              <a:rPr lang="nl-NL" sz="2000" dirty="0">
                <a:solidFill>
                  <a:schemeClr val="accent5"/>
                </a:solidFill>
                <a:latin typeface="Tahoma" panose="020B0604030504040204" pitchFamily="34" charset="0"/>
                <a:ea typeface="Tahoma" panose="020B0604030504040204" pitchFamily="34" charset="0"/>
                <a:cs typeface="Tahoma" panose="020B0604030504040204" pitchFamily="34" charset="0"/>
              </a:rPr>
              <a:t>Welke aardgasvrije technieken neem je mee?</a:t>
            </a:r>
          </a:p>
        </p:txBody>
      </p:sp>
      <p:sp>
        <p:nvSpPr>
          <p:cNvPr id="15" name="Tekstvak 14">
            <a:extLst>
              <a:ext uri="{FF2B5EF4-FFF2-40B4-BE49-F238E27FC236}">
                <a16:creationId xmlns:a16="http://schemas.microsoft.com/office/drawing/2014/main" id="{960481B6-4E31-6ABF-72CB-360CBE2908F0}"/>
              </a:ext>
            </a:extLst>
          </p:cNvPr>
          <p:cNvSpPr txBox="1"/>
          <p:nvPr/>
        </p:nvSpPr>
        <p:spPr>
          <a:xfrm>
            <a:off x="8646560" y="4364106"/>
            <a:ext cx="2654044" cy="1810423"/>
          </a:xfrm>
          <a:prstGeom prst="rect">
            <a:avLst/>
          </a:prstGeom>
          <a:noFill/>
        </p:spPr>
        <p:txBody>
          <a:bodyPr wrap="square" tIns="36000" bIns="36000" rtlCol="0">
            <a:spAutoFit/>
          </a:bodyPr>
          <a:lstStyle/>
          <a:p>
            <a:pPr marL="342900" indent="-342900" algn="l">
              <a:lnSpc>
                <a:spcPct val="110000"/>
              </a:lnSpc>
              <a:spcAft>
                <a:spcPts val="600"/>
              </a:spcAft>
              <a:buFont typeface="Arial" panose="020B0604020202020204" pitchFamily="34" charset="0"/>
              <a:buChar char="•"/>
            </a:pPr>
            <a:r>
              <a:rPr lang="nl-NL" sz="2000" dirty="0">
                <a:solidFill>
                  <a:schemeClr val="accent3"/>
                </a:solidFill>
                <a:latin typeface="Tahoma" panose="020B0604030504040204" pitchFamily="34" charset="0"/>
                <a:ea typeface="Tahoma" panose="020B0604030504040204" pitchFamily="34" charset="0"/>
                <a:cs typeface="Tahoma" panose="020B0604030504040204" pitchFamily="34" charset="0"/>
              </a:rPr>
              <a:t>Voor welke gebieden maak je een keuze?</a:t>
            </a:r>
          </a:p>
          <a:p>
            <a:pPr marL="342900" indent="-342900" algn="l">
              <a:lnSpc>
                <a:spcPct val="110000"/>
              </a:lnSpc>
              <a:spcAft>
                <a:spcPts val="600"/>
              </a:spcAft>
              <a:buFont typeface="Arial" panose="020B0604020202020204" pitchFamily="34" charset="0"/>
              <a:buChar char="•"/>
            </a:pPr>
            <a:r>
              <a:rPr lang="nl-NL" sz="2000" dirty="0">
                <a:solidFill>
                  <a:schemeClr val="accent3"/>
                </a:solidFill>
                <a:latin typeface="Tahoma" panose="020B0604030504040204" pitchFamily="34" charset="0"/>
                <a:ea typeface="Tahoma" panose="020B0604030504040204" pitchFamily="34" charset="0"/>
                <a:cs typeface="Tahoma" panose="020B0604030504040204" pitchFamily="34" charset="0"/>
              </a:rPr>
              <a:t>Hanteer je overal dezelfde criteria?</a:t>
            </a:r>
          </a:p>
        </p:txBody>
      </p:sp>
      <p:sp>
        <p:nvSpPr>
          <p:cNvPr id="16" name="Tekstvak 15">
            <a:extLst>
              <a:ext uri="{FF2B5EF4-FFF2-40B4-BE49-F238E27FC236}">
                <a16:creationId xmlns:a16="http://schemas.microsoft.com/office/drawing/2014/main" id="{3121A9C7-2AC7-0B30-9575-66FCA83BE631}"/>
              </a:ext>
            </a:extLst>
          </p:cNvPr>
          <p:cNvSpPr txBox="1"/>
          <p:nvPr/>
        </p:nvSpPr>
        <p:spPr>
          <a:xfrm>
            <a:off x="7293076" y="1419078"/>
            <a:ext cx="4350283" cy="1548813"/>
          </a:xfrm>
          <a:prstGeom prst="rect">
            <a:avLst/>
          </a:prstGeom>
          <a:noFill/>
        </p:spPr>
        <p:txBody>
          <a:bodyPr wrap="square" tIns="36000" bIns="36000" rtlCol="0">
            <a:spAutoFit/>
          </a:bodyPr>
          <a:lstStyle/>
          <a:p>
            <a:pPr marL="342900" indent="-342900" algn="l">
              <a:lnSpc>
                <a:spcPct val="110000"/>
              </a:lnSpc>
              <a:spcAft>
                <a:spcPts val="600"/>
              </a:spcAft>
              <a:buFont typeface="Arial" panose="020B0604020202020204" pitchFamily="34" charset="0"/>
              <a:buChar char="•"/>
            </a:pPr>
            <a:r>
              <a:rPr lang="nl-NL" sz="2000" dirty="0">
                <a:solidFill>
                  <a:schemeClr val="accent2"/>
                </a:solidFill>
                <a:latin typeface="Tahoma" panose="020B0604030504040204" pitchFamily="34" charset="0"/>
                <a:ea typeface="Tahoma" panose="020B0604030504040204" pitchFamily="34" charset="0"/>
                <a:cs typeface="Tahoma" panose="020B0604030504040204" pitchFamily="34" charset="0"/>
              </a:rPr>
              <a:t>Stel criteria op </a:t>
            </a:r>
          </a:p>
          <a:p>
            <a:pPr marL="342900" indent="-342900" algn="l">
              <a:lnSpc>
                <a:spcPct val="110000"/>
              </a:lnSpc>
              <a:spcAft>
                <a:spcPts val="600"/>
              </a:spcAft>
              <a:buFont typeface="Arial" panose="020B0604020202020204" pitchFamily="34" charset="0"/>
              <a:buChar char="•"/>
            </a:pPr>
            <a:r>
              <a:rPr lang="nl-NL" sz="2000" dirty="0">
                <a:solidFill>
                  <a:schemeClr val="accent2"/>
                </a:solidFill>
                <a:latin typeface="Tahoma" panose="020B0604030504040204" pitchFamily="34" charset="0"/>
                <a:ea typeface="Tahoma" panose="020B0604030504040204" pitchFamily="34" charset="0"/>
                <a:cs typeface="Tahoma" panose="020B0604030504040204" pitchFamily="34" charset="0"/>
              </a:rPr>
              <a:t>Bepaal hoe je deze weegt</a:t>
            </a:r>
          </a:p>
          <a:p>
            <a:pPr marL="342900" indent="-342900" algn="l">
              <a:lnSpc>
                <a:spcPct val="110000"/>
              </a:lnSpc>
              <a:spcAft>
                <a:spcPts val="600"/>
              </a:spcAft>
              <a:buFont typeface="Arial" panose="020B0604020202020204" pitchFamily="34" charset="0"/>
              <a:buChar char="•"/>
            </a:pPr>
            <a:r>
              <a:rPr lang="nl-NL" sz="2000" dirty="0">
                <a:solidFill>
                  <a:schemeClr val="accent2"/>
                </a:solidFill>
                <a:latin typeface="Tahoma" panose="020B0604030504040204" pitchFamily="34" charset="0"/>
                <a:ea typeface="Tahoma" panose="020B0604030504040204" pitchFamily="34" charset="0"/>
                <a:cs typeface="Tahoma" panose="020B0604030504040204" pitchFamily="34" charset="0"/>
              </a:rPr>
              <a:t>Toets dit eventueel met stakeholders</a:t>
            </a:r>
          </a:p>
        </p:txBody>
      </p:sp>
      <p:sp>
        <p:nvSpPr>
          <p:cNvPr id="17" name="Tekstvak 16">
            <a:extLst>
              <a:ext uri="{FF2B5EF4-FFF2-40B4-BE49-F238E27FC236}">
                <a16:creationId xmlns:a16="http://schemas.microsoft.com/office/drawing/2014/main" id="{4AE0C960-6E5C-C4B2-813F-D8F597BB9A35}"/>
              </a:ext>
            </a:extLst>
          </p:cNvPr>
          <p:cNvSpPr txBox="1"/>
          <p:nvPr/>
        </p:nvSpPr>
        <p:spPr>
          <a:xfrm>
            <a:off x="4400030" y="3548539"/>
            <a:ext cx="2794355" cy="624521"/>
          </a:xfrm>
          <a:prstGeom prst="rect">
            <a:avLst/>
          </a:prstGeom>
          <a:noFill/>
        </p:spPr>
        <p:txBody>
          <a:bodyPr wrap="none" tIns="36000" bIns="36000" rtlCol="0">
            <a:spAutoFit/>
          </a:bodyPr>
          <a:lstStyle/>
          <a:p>
            <a:pPr algn="l">
              <a:lnSpc>
                <a:spcPct val="110000"/>
              </a:lnSpc>
              <a:spcAft>
                <a:spcPts val="600"/>
              </a:spcAft>
            </a:pPr>
            <a:r>
              <a:rPr lang="nl-NL" sz="3600" b="1">
                <a:solidFill>
                  <a:schemeClr val="bg2">
                    <a:lumMod val="90000"/>
                  </a:schemeClr>
                </a:solidFill>
                <a:latin typeface="Tahoma" panose="020B0604030504040204" pitchFamily="34" charset="0"/>
                <a:ea typeface="Tahoma" panose="020B0604030504040204" pitchFamily="34" charset="0"/>
                <a:cs typeface="Tahoma" panose="020B0604030504040204" pitchFamily="34" charset="0"/>
              </a:rPr>
              <a:t>AFWEGING</a:t>
            </a:r>
          </a:p>
        </p:txBody>
      </p:sp>
      <p:sp>
        <p:nvSpPr>
          <p:cNvPr id="2" name="Afgeronde rechthoek 1">
            <a:extLst>
              <a:ext uri="{FF2B5EF4-FFF2-40B4-BE49-F238E27FC236}">
                <a16:creationId xmlns:a16="http://schemas.microsoft.com/office/drawing/2014/main" id="{BB8F1399-5060-AF70-F408-5981CC803D2C}"/>
              </a:ext>
            </a:extLst>
          </p:cNvPr>
          <p:cNvSpPr/>
          <p:nvPr/>
        </p:nvSpPr>
        <p:spPr>
          <a:xfrm>
            <a:off x="149629" y="334537"/>
            <a:ext cx="379144" cy="959005"/>
          </a:xfrm>
          <a:prstGeom prst="roundRect">
            <a:avLst/>
          </a:prstGeom>
          <a:solidFill>
            <a:srgbClr val="E5EEE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4" name="Rechthoek 3">
            <a:extLst>
              <a:ext uri="{FF2B5EF4-FFF2-40B4-BE49-F238E27FC236}">
                <a16:creationId xmlns:a16="http://schemas.microsoft.com/office/drawing/2014/main" id="{1244B8B0-A22B-75CA-A860-C78E055A96AF}"/>
              </a:ext>
            </a:extLst>
          </p:cNvPr>
          <p:cNvSpPr/>
          <p:nvPr/>
        </p:nvSpPr>
        <p:spPr>
          <a:xfrm>
            <a:off x="0" y="0"/>
            <a:ext cx="299258"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6" name="Afgeronde rechthoek 5">
            <a:extLst>
              <a:ext uri="{FF2B5EF4-FFF2-40B4-BE49-F238E27FC236}">
                <a16:creationId xmlns:a16="http://schemas.microsoft.com/office/drawing/2014/main" id="{89A2E888-CED4-BBFF-624C-F96E115F5FFF}"/>
              </a:ext>
            </a:extLst>
          </p:cNvPr>
          <p:cNvSpPr/>
          <p:nvPr/>
        </p:nvSpPr>
        <p:spPr>
          <a:xfrm>
            <a:off x="149629" y="1103971"/>
            <a:ext cx="379144" cy="959005"/>
          </a:xfrm>
          <a:prstGeom prst="roundRect">
            <a:avLst/>
          </a:prstGeom>
          <a:solidFill>
            <a:srgbClr val="BFD4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12" name="Tekstvak 11">
            <a:extLst>
              <a:ext uri="{FF2B5EF4-FFF2-40B4-BE49-F238E27FC236}">
                <a16:creationId xmlns:a16="http://schemas.microsoft.com/office/drawing/2014/main" id="{5C672E3D-FE55-8F97-26D8-F79C8BA41E61}"/>
              </a:ext>
            </a:extLst>
          </p:cNvPr>
          <p:cNvSpPr txBox="1"/>
          <p:nvPr/>
        </p:nvSpPr>
        <p:spPr>
          <a:xfrm>
            <a:off x="4555744" y="986920"/>
            <a:ext cx="5705856" cy="256600"/>
          </a:xfrm>
          <a:prstGeom prst="rect">
            <a:avLst/>
          </a:prstGeom>
          <a:noFill/>
        </p:spPr>
        <p:txBody>
          <a:bodyPr wrap="square" tIns="36000" bIns="36000" rtlCol="0">
            <a:spAutoFit/>
          </a:bodyPr>
          <a:lstStyle/>
          <a:p>
            <a:pPr>
              <a:lnSpc>
                <a:spcPct val="110000"/>
              </a:lnSpc>
              <a:spcAft>
                <a:spcPts val="600"/>
              </a:spcAft>
            </a:pPr>
            <a:r>
              <a:rPr lang="nl-NL" sz="1200" b="1" dirty="0">
                <a:solidFill>
                  <a:schemeClr val="accent4"/>
                </a:solidFill>
              </a:rPr>
              <a:t>Focus van deze sessie</a:t>
            </a:r>
            <a:endParaRPr lang="nl-NL" sz="12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13" name="Tekstvak 12">
            <a:extLst>
              <a:ext uri="{FF2B5EF4-FFF2-40B4-BE49-F238E27FC236}">
                <a16:creationId xmlns:a16="http://schemas.microsoft.com/office/drawing/2014/main" id="{1B9993FB-1BC8-EC2C-4B0A-0061AC2F4DC8}"/>
              </a:ext>
            </a:extLst>
          </p:cNvPr>
          <p:cNvSpPr txBox="1"/>
          <p:nvPr/>
        </p:nvSpPr>
        <p:spPr>
          <a:xfrm>
            <a:off x="528773" y="3899655"/>
            <a:ext cx="5705856" cy="256600"/>
          </a:xfrm>
          <a:prstGeom prst="rect">
            <a:avLst/>
          </a:prstGeom>
          <a:noFill/>
        </p:spPr>
        <p:txBody>
          <a:bodyPr wrap="square" tIns="36000" bIns="36000" rtlCol="0">
            <a:spAutoFit/>
          </a:bodyPr>
          <a:lstStyle/>
          <a:p>
            <a:pPr>
              <a:lnSpc>
                <a:spcPct val="110000"/>
              </a:lnSpc>
              <a:spcAft>
                <a:spcPts val="600"/>
              </a:spcAft>
            </a:pPr>
            <a:r>
              <a:rPr lang="nl-NL" sz="1200" b="1" dirty="0">
                <a:solidFill>
                  <a:schemeClr val="accent4"/>
                </a:solidFill>
              </a:rPr>
              <a:t>Focus van deze sessie</a:t>
            </a:r>
            <a:endParaRPr lang="nl-NL" sz="12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18" name="Afgeronde rechthoek 17">
            <a:extLst>
              <a:ext uri="{FF2B5EF4-FFF2-40B4-BE49-F238E27FC236}">
                <a16:creationId xmlns:a16="http://schemas.microsoft.com/office/drawing/2014/main" id="{D03E4FD9-DCD6-3B18-A596-BB835132E775}"/>
              </a:ext>
            </a:extLst>
          </p:cNvPr>
          <p:cNvSpPr/>
          <p:nvPr/>
        </p:nvSpPr>
        <p:spPr>
          <a:xfrm>
            <a:off x="4555744" y="1274620"/>
            <a:ext cx="6161024" cy="1748962"/>
          </a:xfrm>
          <a:prstGeom prst="roundRect">
            <a:avLst/>
          </a:prstGeom>
          <a:no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19" name="Afgeronde rechthoek 18">
            <a:extLst>
              <a:ext uri="{FF2B5EF4-FFF2-40B4-BE49-F238E27FC236}">
                <a16:creationId xmlns:a16="http://schemas.microsoft.com/office/drawing/2014/main" id="{B08ACF6D-56D3-C3B7-3EFA-DED96B262638}"/>
              </a:ext>
            </a:extLst>
          </p:cNvPr>
          <p:cNvSpPr/>
          <p:nvPr/>
        </p:nvSpPr>
        <p:spPr>
          <a:xfrm>
            <a:off x="528773" y="4187233"/>
            <a:ext cx="4856027" cy="1792944"/>
          </a:xfrm>
          <a:prstGeom prst="roundRect">
            <a:avLst/>
          </a:prstGeom>
          <a:no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328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kstvak 75">
            <a:extLst>
              <a:ext uri="{FF2B5EF4-FFF2-40B4-BE49-F238E27FC236}">
                <a16:creationId xmlns:a16="http://schemas.microsoft.com/office/drawing/2014/main" id="{82B54FB6-5F1F-A717-08BB-D4E82903CCAE}"/>
              </a:ext>
            </a:extLst>
          </p:cNvPr>
          <p:cNvSpPr txBox="1"/>
          <p:nvPr/>
        </p:nvSpPr>
        <p:spPr>
          <a:xfrm>
            <a:off x="8131863" y="3915177"/>
            <a:ext cx="1312623" cy="524302"/>
          </a:xfrm>
          <a:prstGeom prst="rect">
            <a:avLst/>
          </a:prstGeom>
          <a:noFill/>
        </p:spPr>
        <p:txBody>
          <a:bodyPr wrap="square" tIns="36000" bIns="36000" rtlCol="0">
            <a:spAutoFit/>
          </a:bodyPr>
          <a:lstStyle/>
          <a:p>
            <a:pPr algn="ctr">
              <a:lnSpc>
                <a:spcPct val="110000"/>
              </a:lnSpc>
              <a:spcAft>
                <a:spcPts val="600"/>
              </a:spcAft>
            </a:pPr>
            <a:r>
              <a:rPr lang="nl-NL" sz="1400" dirty="0">
                <a:latin typeface="Tahoma" panose="020B0604030504040204" pitchFamily="34" charset="0"/>
                <a:ea typeface="Tahoma" panose="020B0604030504040204" pitchFamily="34" charset="0"/>
                <a:cs typeface="Tahoma" panose="020B0604030504040204" pitchFamily="34" charset="0"/>
              </a:rPr>
              <a:t> objectiveren naar</a:t>
            </a:r>
          </a:p>
        </p:txBody>
      </p:sp>
      <p:sp>
        <p:nvSpPr>
          <p:cNvPr id="3" name="Tijdelijke aanduiding voor tekst 2">
            <a:extLst>
              <a:ext uri="{FF2B5EF4-FFF2-40B4-BE49-F238E27FC236}">
                <a16:creationId xmlns:a16="http://schemas.microsoft.com/office/drawing/2014/main" id="{6466FE53-763F-2213-EAA7-6403C44743D6}"/>
              </a:ext>
            </a:extLst>
          </p:cNvPr>
          <p:cNvSpPr>
            <a:spLocks noGrp="1"/>
          </p:cNvSpPr>
          <p:nvPr>
            <p:ph type="body" sz="quarter" idx="13"/>
          </p:nvPr>
        </p:nvSpPr>
        <p:spPr/>
        <p:txBody>
          <a:bodyPr/>
          <a:lstStyle/>
          <a:p>
            <a:r>
              <a:rPr lang="nl-NL" dirty="0"/>
              <a:t>2. Keuzemodel opstellen en invullen: Hoe kan de gemeente </a:t>
            </a:r>
            <a:r>
              <a:rPr lang="nl-NL" b="1" dirty="0"/>
              <a:t>criteria</a:t>
            </a:r>
            <a:r>
              <a:rPr lang="nl-NL" dirty="0"/>
              <a:t> onderbouwen?</a:t>
            </a:r>
          </a:p>
        </p:txBody>
      </p:sp>
      <p:sp>
        <p:nvSpPr>
          <p:cNvPr id="4" name="Titel 3">
            <a:extLst>
              <a:ext uri="{FF2B5EF4-FFF2-40B4-BE49-F238E27FC236}">
                <a16:creationId xmlns:a16="http://schemas.microsoft.com/office/drawing/2014/main" id="{AAC34E7E-2059-87EF-55F8-72E4023EED1B}"/>
              </a:ext>
            </a:extLst>
          </p:cNvPr>
          <p:cNvSpPr>
            <a:spLocks noGrp="1"/>
          </p:cNvSpPr>
          <p:nvPr>
            <p:ph type="title"/>
          </p:nvPr>
        </p:nvSpPr>
        <p:spPr/>
        <p:txBody>
          <a:bodyPr/>
          <a:lstStyle/>
          <a:p>
            <a:r>
              <a:rPr lang="nl-NL" dirty="0" err="1"/>
              <a:t>eLEMENTEN</a:t>
            </a:r>
            <a:r>
              <a:rPr lang="nl-NL" dirty="0"/>
              <a:t> UIT DE CHECKLIST</a:t>
            </a:r>
          </a:p>
        </p:txBody>
      </p:sp>
      <p:sp>
        <p:nvSpPr>
          <p:cNvPr id="5" name="Afgeronde rechthoek 4">
            <a:extLst>
              <a:ext uri="{FF2B5EF4-FFF2-40B4-BE49-F238E27FC236}">
                <a16:creationId xmlns:a16="http://schemas.microsoft.com/office/drawing/2014/main" id="{2B20B088-F07B-99BC-2E40-C7520B9095F2}"/>
              </a:ext>
            </a:extLst>
          </p:cNvPr>
          <p:cNvSpPr/>
          <p:nvPr/>
        </p:nvSpPr>
        <p:spPr>
          <a:xfrm>
            <a:off x="3664684" y="3470496"/>
            <a:ext cx="1771596" cy="14800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pPr algn="ctr"/>
            <a:r>
              <a:rPr lang="nl-NL" b="1" err="1">
                <a:latin typeface="Tahoma" panose="020B0604030504040204" pitchFamily="34" charset="0"/>
                <a:ea typeface="Tahoma" panose="020B0604030504040204" pitchFamily="34" charset="0"/>
                <a:cs typeface="Tahoma" panose="020B0604030504040204" pitchFamily="34" charset="0"/>
              </a:rPr>
              <a:t>Uitgangs-punten</a:t>
            </a:r>
            <a:endParaRPr lang="nl-NL" b="1">
              <a:latin typeface="Tahoma" panose="020B0604030504040204" pitchFamily="34" charset="0"/>
              <a:ea typeface="Tahoma" panose="020B0604030504040204" pitchFamily="34" charset="0"/>
              <a:cs typeface="Tahoma" panose="020B0604030504040204" pitchFamily="34" charset="0"/>
            </a:endParaRPr>
          </a:p>
        </p:txBody>
      </p:sp>
      <p:sp>
        <p:nvSpPr>
          <p:cNvPr id="6" name="Afgeronde rechthoek 5">
            <a:extLst>
              <a:ext uri="{FF2B5EF4-FFF2-40B4-BE49-F238E27FC236}">
                <a16:creationId xmlns:a16="http://schemas.microsoft.com/office/drawing/2014/main" id="{F5E662EF-4992-1B5D-FDF8-DBEA6B40C85C}"/>
              </a:ext>
            </a:extLst>
          </p:cNvPr>
          <p:cNvSpPr/>
          <p:nvPr/>
        </p:nvSpPr>
        <p:spPr>
          <a:xfrm>
            <a:off x="6483854" y="3464146"/>
            <a:ext cx="1771596" cy="14800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pPr algn="ctr"/>
            <a:r>
              <a:rPr lang="nl-NL" b="1">
                <a:latin typeface="Tahoma" panose="020B0604030504040204" pitchFamily="34" charset="0"/>
                <a:ea typeface="Tahoma" panose="020B0604030504040204" pitchFamily="34" charset="0"/>
                <a:cs typeface="Tahoma" panose="020B0604030504040204" pitchFamily="34" charset="0"/>
              </a:rPr>
              <a:t>Leidende principes</a:t>
            </a:r>
          </a:p>
        </p:txBody>
      </p:sp>
      <p:sp>
        <p:nvSpPr>
          <p:cNvPr id="7" name="Afgeronde rechthoek 6">
            <a:extLst>
              <a:ext uri="{FF2B5EF4-FFF2-40B4-BE49-F238E27FC236}">
                <a16:creationId xmlns:a16="http://schemas.microsoft.com/office/drawing/2014/main" id="{5B820BD0-2A43-C3F4-A91E-BC0CDD370352}"/>
              </a:ext>
            </a:extLst>
          </p:cNvPr>
          <p:cNvSpPr/>
          <p:nvPr/>
        </p:nvSpPr>
        <p:spPr>
          <a:xfrm>
            <a:off x="723594" y="3470496"/>
            <a:ext cx="1771596" cy="14800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pPr algn="ctr"/>
            <a:r>
              <a:rPr lang="nl-NL" b="1" dirty="0">
                <a:latin typeface="Tahoma" panose="020B0604030504040204" pitchFamily="34" charset="0"/>
                <a:ea typeface="Tahoma" panose="020B0604030504040204" pitchFamily="34" charset="0"/>
                <a:cs typeface="Tahoma" panose="020B0604030504040204" pitchFamily="34" charset="0"/>
              </a:rPr>
              <a:t>(Publieke)</a:t>
            </a:r>
          </a:p>
          <a:p>
            <a:pPr algn="ctr"/>
            <a:r>
              <a:rPr lang="nl-NL" b="1" dirty="0">
                <a:latin typeface="Tahoma" panose="020B0604030504040204" pitchFamily="34" charset="0"/>
                <a:ea typeface="Tahoma" panose="020B0604030504040204" pitchFamily="34" charset="0"/>
                <a:cs typeface="Tahoma" panose="020B0604030504040204" pitchFamily="34" charset="0"/>
              </a:rPr>
              <a:t>waarden</a:t>
            </a:r>
          </a:p>
        </p:txBody>
      </p:sp>
      <p:sp>
        <p:nvSpPr>
          <p:cNvPr id="8" name="Afgeronde rechthoek 7">
            <a:extLst>
              <a:ext uri="{FF2B5EF4-FFF2-40B4-BE49-F238E27FC236}">
                <a16:creationId xmlns:a16="http://schemas.microsoft.com/office/drawing/2014/main" id="{AB57B0AE-AF4F-37F4-E736-51476683551E}"/>
              </a:ext>
            </a:extLst>
          </p:cNvPr>
          <p:cNvSpPr/>
          <p:nvPr/>
        </p:nvSpPr>
        <p:spPr>
          <a:xfrm>
            <a:off x="6483854" y="1380796"/>
            <a:ext cx="1771596" cy="14800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pPr algn="ctr"/>
            <a:r>
              <a:rPr lang="nl-NL" b="1" dirty="0" err="1">
                <a:latin typeface="Tahoma" panose="020B0604030504040204" pitchFamily="34" charset="0"/>
                <a:ea typeface="Tahoma" panose="020B0604030504040204" pitchFamily="34" charset="0"/>
                <a:cs typeface="Tahoma" panose="020B0604030504040204" pitchFamily="34" charset="0"/>
              </a:rPr>
              <a:t>Rand-voorwaarden</a:t>
            </a:r>
            <a:endParaRPr lang="nl-NL" b="1" dirty="0">
              <a:latin typeface="Tahoma" panose="020B0604030504040204" pitchFamily="34" charset="0"/>
              <a:ea typeface="Tahoma" panose="020B0604030504040204" pitchFamily="34" charset="0"/>
              <a:cs typeface="Tahoma" panose="020B0604030504040204" pitchFamily="34" charset="0"/>
            </a:endParaRPr>
          </a:p>
        </p:txBody>
      </p:sp>
      <p:sp>
        <p:nvSpPr>
          <p:cNvPr id="9" name="Tekstvak 8">
            <a:extLst>
              <a:ext uri="{FF2B5EF4-FFF2-40B4-BE49-F238E27FC236}">
                <a16:creationId xmlns:a16="http://schemas.microsoft.com/office/drawing/2014/main" id="{5EF17221-784F-D878-91E9-A78D1CE5D235}"/>
              </a:ext>
            </a:extLst>
          </p:cNvPr>
          <p:cNvSpPr txBox="1"/>
          <p:nvPr/>
        </p:nvSpPr>
        <p:spPr>
          <a:xfrm>
            <a:off x="2307761" y="3942001"/>
            <a:ext cx="1466605" cy="524302"/>
          </a:xfrm>
          <a:prstGeom prst="rect">
            <a:avLst/>
          </a:prstGeom>
          <a:noFill/>
        </p:spPr>
        <p:txBody>
          <a:bodyPr wrap="square" tIns="36000" bIns="36000" rtlCol="0">
            <a:spAutoFit/>
          </a:bodyPr>
          <a:lstStyle/>
          <a:p>
            <a:pPr algn="ctr">
              <a:lnSpc>
                <a:spcPct val="110000"/>
              </a:lnSpc>
              <a:spcAft>
                <a:spcPts val="600"/>
              </a:spcAft>
            </a:pPr>
            <a:r>
              <a:rPr lang="nl-NL" sz="1400" dirty="0">
                <a:latin typeface="Tahoma" panose="020B0604030504040204" pitchFamily="34" charset="0"/>
                <a:ea typeface="Tahoma" panose="020B0604030504040204" pitchFamily="34" charset="0"/>
                <a:cs typeface="Tahoma" panose="020B0604030504040204" pitchFamily="34" charset="0"/>
              </a:rPr>
              <a:t>worden </a:t>
            </a:r>
            <a:br>
              <a:rPr lang="nl-NL" sz="1400" dirty="0">
                <a:latin typeface="Tahoma" panose="020B0604030504040204" pitchFamily="34" charset="0"/>
                <a:ea typeface="Tahoma" panose="020B0604030504040204" pitchFamily="34" charset="0"/>
                <a:cs typeface="Tahoma" panose="020B0604030504040204" pitchFamily="34" charset="0"/>
              </a:rPr>
            </a:br>
            <a:r>
              <a:rPr lang="nl-NL" sz="1400" dirty="0">
                <a:latin typeface="Tahoma" panose="020B0604030504040204" pitchFamily="34" charset="0"/>
                <a:ea typeface="Tahoma" panose="020B0604030504040204" pitchFamily="34" charset="0"/>
                <a:cs typeface="Tahoma" panose="020B0604030504040204" pitchFamily="34" charset="0"/>
              </a:rPr>
              <a:t>vertaald in</a:t>
            </a:r>
          </a:p>
        </p:txBody>
      </p:sp>
      <p:sp>
        <p:nvSpPr>
          <p:cNvPr id="10" name="Tekstvak 9">
            <a:extLst>
              <a:ext uri="{FF2B5EF4-FFF2-40B4-BE49-F238E27FC236}">
                <a16:creationId xmlns:a16="http://schemas.microsoft.com/office/drawing/2014/main" id="{4E06497E-7F88-B940-9D0D-8F1A270B2641}"/>
              </a:ext>
            </a:extLst>
          </p:cNvPr>
          <p:cNvSpPr txBox="1"/>
          <p:nvPr/>
        </p:nvSpPr>
        <p:spPr>
          <a:xfrm>
            <a:off x="5170884" y="3951323"/>
            <a:ext cx="1466606" cy="287314"/>
          </a:xfrm>
          <a:prstGeom prst="rect">
            <a:avLst/>
          </a:prstGeom>
          <a:noFill/>
        </p:spPr>
        <p:txBody>
          <a:bodyPr wrap="square" tIns="36000" bIns="36000" rtlCol="0">
            <a:spAutoFit/>
          </a:bodyPr>
          <a:lstStyle/>
          <a:p>
            <a:pPr algn="ctr">
              <a:lnSpc>
                <a:spcPct val="110000"/>
              </a:lnSpc>
              <a:spcAft>
                <a:spcPts val="600"/>
              </a:spcAft>
            </a:pPr>
            <a:r>
              <a:rPr lang="nl-NL" sz="1400" dirty="0">
                <a:latin typeface="Tahoma" panose="020B0604030504040204" pitchFamily="34" charset="0"/>
                <a:ea typeface="Tahoma" panose="020B0604030504040204" pitchFamily="34" charset="0"/>
                <a:cs typeface="Tahoma" panose="020B0604030504040204" pitchFamily="34" charset="0"/>
              </a:rPr>
              <a:t>leiden tot</a:t>
            </a:r>
          </a:p>
        </p:txBody>
      </p:sp>
      <p:sp>
        <p:nvSpPr>
          <p:cNvPr id="11" name="Tekstvak 10">
            <a:extLst>
              <a:ext uri="{FF2B5EF4-FFF2-40B4-BE49-F238E27FC236}">
                <a16:creationId xmlns:a16="http://schemas.microsoft.com/office/drawing/2014/main" id="{FCAC74F3-5FDE-BB60-D308-C42E49C35692}"/>
              </a:ext>
            </a:extLst>
          </p:cNvPr>
          <p:cNvSpPr txBox="1"/>
          <p:nvPr/>
        </p:nvSpPr>
        <p:spPr>
          <a:xfrm>
            <a:off x="5785045" y="2888266"/>
            <a:ext cx="1397617" cy="524302"/>
          </a:xfrm>
          <a:prstGeom prst="rect">
            <a:avLst/>
          </a:prstGeom>
          <a:noFill/>
        </p:spPr>
        <p:txBody>
          <a:bodyPr wrap="square" tIns="36000" bIns="36000" rtlCol="0">
            <a:spAutoFit/>
          </a:bodyPr>
          <a:lstStyle/>
          <a:p>
            <a:pPr algn="r">
              <a:lnSpc>
                <a:spcPct val="110000"/>
              </a:lnSpc>
              <a:spcAft>
                <a:spcPts val="600"/>
              </a:spcAft>
            </a:pPr>
            <a:r>
              <a:rPr lang="nl-NL" sz="1400">
                <a:latin typeface="Tahoma" panose="020B0604030504040204" pitchFamily="34" charset="0"/>
                <a:ea typeface="Tahoma" panose="020B0604030504040204" pitchFamily="34" charset="0"/>
                <a:cs typeface="Tahoma" panose="020B0604030504040204" pitchFamily="34" charset="0"/>
              </a:rPr>
              <a:t>toegepast binnen</a:t>
            </a:r>
          </a:p>
        </p:txBody>
      </p:sp>
      <p:sp>
        <p:nvSpPr>
          <p:cNvPr id="12" name="Tekstvak 11">
            <a:extLst>
              <a:ext uri="{FF2B5EF4-FFF2-40B4-BE49-F238E27FC236}">
                <a16:creationId xmlns:a16="http://schemas.microsoft.com/office/drawing/2014/main" id="{02CF651B-BAC4-A260-5818-8E54B9B1181D}"/>
              </a:ext>
            </a:extLst>
          </p:cNvPr>
          <p:cNvSpPr txBox="1"/>
          <p:nvPr/>
        </p:nvSpPr>
        <p:spPr>
          <a:xfrm>
            <a:off x="7441724" y="2896786"/>
            <a:ext cx="1771597" cy="524302"/>
          </a:xfrm>
          <a:prstGeom prst="rect">
            <a:avLst/>
          </a:prstGeom>
          <a:noFill/>
        </p:spPr>
        <p:txBody>
          <a:bodyPr wrap="square" tIns="36000" bIns="36000" rtlCol="0">
            <a:spAutoFit/>
          </a:bodyPr>
          <a:lstStyle/>
          <a:p>
            <a:pPr>
              <a:lnSpc>
                <a:spcPct val="110000"/>
              </a:lnSpc>
              <a:spcAft>
                <a:spcPts val="600"/>
              </a:spcAft>
            </a:pPr>
            <a:r>
              <a:rPr lang="nl-NL" sz="1400">
                <a:latin typeface="Tahoma" panose="020B0604030504040204" pitchFamily="34" charset="0"/>
                <a:ea typeface="Tahoma" panose="020B0604030504040204" pitchFamily="34" charset="0"/>
                <a:cs typeface="Tahoma" panose="020B0604030504040204" pitchFamily="34" charset="0"/>
              </a:rPr>
              <a:t>beperken of faciliteren</a:t>
            </a:r>
          </a:p>
        </p:txBody>
      </p:sp>
      <p:cxnSp>
        <p:nvCxnSpPr>
          <p:cNvPr id="14" name="Rechte verbindingslijn met pijl 13">
            <a:extLst>
              <a:ext uri="{FF2B5EF4-FFF2-40B4-BE49-F238E27FC236}">
                <a16:creationId xmlns:a16="http://schemas.microsoft.com/office/drawing/2014/main" id="{3F219812-C909-C24E-B58B-336212C53F36}"/>
              </a:ext>
            </a:extLst>
          </p:cNvPr>
          <p:cNvCxnSpPr>
            <a:cxnSpLocks/>
            <a:stCxn id="7" idx="3"/>
            <a:endCxn id="5" idx="1"/>
          </p:cNvCxnSpPr>
          <p:nvPr/>
        </p:nvCxnSpPr>
        <p:spPr>
          <a:xfrm>
            <a:off x="2495190" y="4210502"/>
            <a:ext cx="116949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Rechte verbindingslijn met pijl 14">
            <a:extLst>
              <a:ext uri="{FF2B5EF4-FFF2-40B4-BE49-F238E27FC236}">
                <a16:creationId xmlns:a16="http://schemas.microsoft.com/office/drawing/2014/main" id="{E1406389-F25E-4A6F-034E-493A5C5592E9}"/>
              </a:ext>
            </a:extLst>
          </p:cNvPr>
          <p:cNvCxnSpPr>
            <a:cxnSpLocks/>
            <a:stCxn id="5" idx="3"/>
            <a:endCxn id="6" idx="1"/>
          </p:cNvCxnSpPr>
          <p:nvPr/>
        </p:nvCxnSpPr>
        <p:spPr>
          <a:xfrm flipV="1">
            <a:off x="5436280" y="4204152"/>
            <a:ext cx="1047574" cy="63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Tekstvak 34">
            <a:extLst>
              <a:ext uri="{FF2B5EF4-FFF2-40B4-BE49-F238E27FC236}">
                <a16:creationId xmlns:a16="http://schemas.microsoft.com/office/drawing/2014/main" id="{A029F1DD-B6E7-0A62-B11C-91DFBA8AFEE7}"/>
              </a:ext>
            </a:extLst>
          </p:cNvPr>
          <p:cNvSpPr txBox="1"/>
          <p:nvPr/>
        </p:nvSpPr>
        <p:spPr>
          <a:xfrm>
            <a:off x="1132643" y="4298592"/>
            <a:ext cx="1181515" cy="524302"/>
          </a:xfrm>
          <a:prstGeom prst="rect">
            <a:avLst/>
          </a:prstGeom>
          <a:noFill/>
        </p:spPr>
        <p:txBody>
          <a:bodyPr wrap="square" tIns="36000" bIns="36000" rtlCol="0">
            <a:spAutoFit/>
          </a:bodyPr>
          <a:lstStyle/>
          <a:p>
            <a:pPr algn="ctr">
              <a:lnSpc>
                <a:spcPct val="110000"/>
              </a:lnSpc>
              <a:spcAft>
                <a:spcPts val="600"/>
              </a:spcAft>
            </a:pPr>
            <a:r>
              <a:rPr lang="nl-NL" sz="1400" i="1" dirty="0">
                <a:solidFill>
                  <a:schemeClr val="bg1"/>
                </a:solidFill>
                <a:latin typeface="Tahoma" panose="020B0604030504040204" pitchFamily="34" charset="0"/>
                <a:ea typeface="Tahoma" panose="020B0604030504040204" pitchFamily="34" charset="0"/>
                <a:cs typeface="Tahoma" panose="020B0604030504040204" pitchFamily="34" charset="0"/>
              </a:rPr>
              <a:t>Waar staan we voor?</a:t>
            </a:r>
          </a:p>
        </p:txBody>
      </p:sp>
      <p:sp>
        <p:nvSpPr>
          <p:cNvPr id="36" name="Tekstvak 35">
            <a:extLst>
              <a:ext uri="{FF2B5EF4-FFF2-40B4-BE49-F238E27FC236}">
                <a16:creationId xmlns:a16="http://schemas.microsoft.com/office/drawing/2014/main" id="{BBBD0B44-940F-5F27-53DE-E1B579530B2F}"/>
              </a:ext>
            </a:extLst>
          </p:cNvPr>
          <p:cNvSpPr txBox="1"/>
          <p:nvPr/>
        </p:nvSpPr>
        <p:spPr>
          <a:xfrm>
            <a:off x="4112262" y="4298592"/>
            <a:ext cx="1098242" cy="524302"/>
          </a:xfrm>
          <a:prstGeom prst="rect">
            <a:avLst/>
          </a:prstGeom>
          <a:noFill/>
        </p:spPr>
        <p:txBody>
          <a:bodyPr wrap="square" tIns="36000" bIns="36000" rtlCol="0">
            <a:spAutoFit/>
          </a:bodyPr>
          <a:lstStyle/>
          <a:p>
            <a:pPr algn="ctr">
              <a:lnSpc>
                <a:spcPct val="110000"/>
              </a:lnSpc>
              <a:spcAft>
                <a:spcPts val="600"/>
              </a:spcAft>
            </a:pPr>
            <a:r>
              <a:rPr lang="nl-NL" sz="1400" i="1">
                <a:solidFill>
                  <a:schemeClr val="bg1"/>
                </a:solidFill>
                <a:latin typeface="Tahoma" panose="020B0604030504040204" pitchFamily="34" charset="0"/>
                <a:ea typeface="Tahoma" panose="020B0604030504040204" pitchFamily="34" charset="0"/>
                <a:cs typeface="Tahoma" panose="020B0604030504040204" pitchFamily="34" charset="0"/>
              </a:rPr>
              <a:t>Waar gaan we van uit?</a:t>
            </a:r>
          </a:p>
        </p:txBody>
      </p:sp>
      <p:sp>
        <p:nvSpPr>
          <p:cNvPr id="37" name="Tekstvak 36">
            <a:extLst>
              <a:ext uri="{FF2B5EF4-FFF2-40B4-BE49-F238E27FC236}">
                <a16:creationId xmlns:a16="http://schemas.microsoft.com/office/drawing/2014/main" id="{A5F5AD38-C482-59D8-4715-A64189FED030}"/>
              </a:ext>
            </a:extLst>
          </p:cNvPr>
          <p:cNvSpPr txBox="1"/>
          <p:nvPr/>
        </p:nvSpPr>
        <p:spPr>
          <a:xfrm>
            <a:off x="6727789" y="4298592"/>
            <a:ext cx="1466606" cy="524302"/>
          </a:xfrm>
          <a:prstGeom prst="rect">
            <a:avLst/>
          </a:prstGeom>
          <a:noFill/>
        </p:spPr>
        <p:txBody>
          <a:bodyPr wrap="square" tIns="36000" bIns="36000" rtlCol="0">
            <a:spAutoFit/>
          </a:bodyPr>
          <a:lstStyle/>
          <a:p>
            <a:pPr algn="ctr">
              <a:lnSpc>
                <a:spcPct val="110000"/>
              </a:lnSpc>
              <a:spcAft>
                <a:spcPts val="600"/>
              </a:spcAft>
            </a:pPr>
            <a:r>
              <a:rPr lang="nl-NL" sz="1400" i="1">
                <a:solidFill>
                  <a:schemeClr val="bg1"/>
                </a:solidFill>
                <a:latin typeface="Tahoma" panose="020B0604030504040204" pitchFamily="34" charset="0"/>
                <a:ea typeface="Tahoma" panose="020B0604030504040204" pitchFamily="34" charset="0"/>
                <a:cs typeface="Tahoma" panose="020B0604030504040204" pitchFamily="34" charset="0"/>
              </a:rPr>
              <a:t>Hoe willen we</a:t>
            </a:r>
            <a:br>
              <a:rPr lang="nl-NL" sz="1400" i="1">
                <a:solidFill>
                  <a:schemeClr val="bg1"/>
                </a:solidFill>
                <a:latin typeface="Tahoma" panose="020B0604030504040204" pitchFamily="34" charset="0"/>
                <a:ea typeface="Tahoma" panose="020B0604030504040204" pitchFamily="34" charset="0"/>
                <a:cs typeface="Tahoma" panose="020B0604030504040204" pitchFamily="34" charset="0"/>
              </a:rPr>
            </a:br>
            <a:r>
              <a:rPr lang="nl-NL" sz="1400" i="1">
                <a:solidFill>
                  <a:schemeClr val="bg1"/>
                </a:solidFill>
                <a:latin typeface="Tahoma" panose="020B0604030504040204" pitchFamily="34" charset="0"/>
                <a:ea typeface="Tahoma" panose="020B0604030504040204" pitchFamily="34" charset="0"/>
                <a:cs typeface="Tahoma" panose="020B0604030504040204" pitchFamily="34" charset="0"/>
              </a:rPr>
              <a:t>handelen?</a:t>
            </a:r>
          </a:p>
        </p:txBody>
      </p:sp>
      <p:sp>
        <p:nvSpPr>
          <p:cNvPr id="50" name="Tekstvak 49">
            <a:extLst>
              <a:ext uri="{FF2B5EF4-FFF2-40B4-BE49-F238E27FC236}">
                <a16:creationId xmlns:a16="http://schemas.microsoft.com/office/drawing/2014/main" id="{47ACD88E-DD62-B1FA-B2EB-572CCBC2C32F}"/>
              </a:ext>
            </a:extLst>
          </p:cNvPr>
          <p:cNvSpPr txBox="1"/>
          <p:nvPr/>
        </p:nvSpPr>
        <p:spPr>
          <a:xfrm>
            <a:off x="6727789" y="2259287"/>
            <a:ext cx="1466606" cy="524302"/>
          </a:xfrm>
          <a:prstGeom prst="rect">
            <a:avLst/>
          </a:prstGeom>
          <a:noFill/>
        </p:spPr>
        <p:txBody>
          <a:bodyPr wrap="square" tIns="36000" bIns="36000" rtlCol="0">
            <a:spAutoFit/>
          </a:bodyPr>
          <a:lstStyle/>
          <a:p>
            <a:pPr algn="ctr">
              <a:lnSpc>
                <a:spcPct val="110000"/>
              </a:lnSpc>
              <a:spcAft>
                <a:spcPts val="600"/>
              </a:spcAft>
            </a:pPr>
            <a:r>
              <a:rPr lang="nl-NL" sz="1400" i="1">
                <a:solidFill>
                  <a:schemeClr val="bg1"/>
                </a:solidFill>
                <a:latin typeface="Tahoma" panose="020B0604030504040204" pitchFamily="34" charset="0"/>
                <a:ea typeface="Tahoma" panose="020B0604030504040204" pitchFamily="34" charset="0"/>
                <a:cs typeface="Tahoma" panose="020B0604030504040204" pitchFamily="34" charset="0"/>
              </a:rPr>
              <a:t>Wat kan wel </a:t>
            </a:r>
            <a:br>
              <a:rPr lang="nl-NL" sz="1400" i="1">
                <a:solidFill>
                  <a:schemeClr val="bg1"/>
                </a:solidFill>
                <a:latin typeface="Tahoma" panose="020B0604030504040204" pitchFamily="34" charset="0"/>
                <a:ea typeface="Tahoma" panose="020B0604030504040204" pitchFamily="34" charset="0"/>
                <a:cs typeface="Tahoma" panose="020B0604030504040204" pitchFamily="34" charset="0"/>
              </a:rPr>
            </a:br>
            <a:r>
              <a:rPr lang="nl-NL" sz="1400" i="1">
                <a:solidFill>
                  <a:schemeClr val="bg1"/>
                </a:solidFill>
                <a:latin typeface="Tahoma" panose="020B0604030504040204" pitchFamily="34" charset="0"/>
                <a:ea typeface="Tahoma" panose="020B0604030504040204" pitchFamily="34" charset="0"/>
                <a:cs typeface="Tahoma" panose="020B0604030504040204" pitchFamily="34" charset="0"/>
              </a:rPr>
              <a:t>en niet?</a:t>
            </a:r>
          </a:p>
        </p:txBody>
      </p:sp>
      <p:cxnSp>
        <p:nvCxnSpPr>
          <p:cNvPr id="70" name="Rechte verbindingslijn met pijl 69">
            <a:extLst>
              <a:ext uri="{FF2B5EF4-FFF2-40B4-BE49-F238E27FC236}">
                <a16:creationId xmlns:a16="http://schemas.microsoft.com/office/drawing/2014/main" id="{EA4F15C4-BAEC-668C-6680-8DD358AF45B6}"/>
              </a:ext>
            </a:extLst>
          </p:cNvPr>
          <p:cNvCxnSpPr>
            <a:cxnSpLocks/>
          </p:cNvCxnSpPr>
          <p:nvPr/>
        </p:nvCxnSpPr>
        <p:spPr>
          <a:xfrm>
            <a:off x="7441724" y="2842215"/>
            <a:ext cx="0" cy="6104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2" name="Rechte verbindingslijn met pijl 71">
            <a:extLst>
              <a:ext uri="{FF2B5EF4-FFF2-40B4-BE49-F238E27FC236}">
                <a16:creationId xmlns:a16="http://schemas.microsoft.com/office/drawing/2014/main" id="{E453289C-9DAE-0C20-2D26-136815783B65}"/>
              </a:ext>
            </a:extLst>
          </p:cNvPr>
          <p:cNvCxnSpPr>
            <a:cxnSpLocks/>
          </p:cNvCxnSpPr>
          <p:nvPr/>
        </p:nvCxnSpPr>
        <p:spPr>
          <a:xfrm flipV="1">
            <a:off x="7235464" y="2853728"/>
            <a:ext cx="0" cy="6104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5" name="Rechte verbindingslijn met pijl 74">
            <a:extLst>
              <a:ext uri="{FF2B5EF4-FFF2-40B4-BE49-F238E27FC236}">
                <a16:creationId xmlns:a16="http://schemas.microsoft.com/office/drawing/2014/main" id="{3DA8C8A2-EE39-6E0B-015B-37183288A9BC}"/>
              </a:ext>
            </a:extLst>
          </p:cNvPr>
          <p:cNvCxnSpPr>
            <a:cxnSpLocks/>
            <a:stCxn id="6" idx="3"/>
            <a:endCxn id="78" idx="1"/>
          </p:cNvCxnSpPr>
          <p:nvPr/>
        </p:nvCxnSpPr>
        <p:spPr>
          <a:xfrm>
            <a:off x="8255450" y="4204152"/>
            <a:ext cx="131595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8" name="Afgeronde rechthoek 77">
            <a:extLst>
              <a:ext uri="{FF2B5EF4-FFF2-40B4-BE49-F238E27FC236}">
                <a16:creationId xmlns:a16="http://schemas.microsoft.com/office/drawing/2014/main" id="{2DFE940D-801C-42B3-2F51-DAB7DCB1FB6C}"/>
              </a:ext>
            </a:extLst>
          </p:cNvPr>
          <p:cNvSpPr/>
          <p:nvPr/>
        </p:nvSpPr>
        <p:spPr>
          <a:xfrm>
            <a:off x="9571405" y="3464146"/>
            <a:ext cx="1771596" cy="1480012"/>
          </a:xfrm>
          <a:prstGeom prst="roundRect">
            <a:avLst/>
          </a:prstGeom>
          <a:solidFill>
            <a:schemeClr val="accent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pPr algn="ctr"/>
            <a:r>
              <a:rPr lang="nl-NL" b="1">
                <a:latin typeface="Tahoma" panose="020B0604030504040204" pitchFamily="34" charset="0"/>
                <a:ea typeface="Tahoma" panose="020B0604030504040204" pitchFamily="34" charset="0"/>
                <a:cs typeface="Tahoma" panose="020B0604030504040204" pitchFamily="34" charset="0"/>
              </a:rPr>
              <a:t>Criteria</a:t>
            </a:r>
          </a:p>
        </p:txBody>
      </p:sp>
      <p:sp>
        <p:nvSpPr>
          <p:cNvPr id="79" name="Tekstvak 78">
            <a:extLst>
              <a:ext uri="{FF2B5EF4-FFF2-40B4-BE49-F238E27FC236}">
                <a16:creationId xmlns:a16="http://schemas.microsoft.com/office/drawing/2014/main" id="{53818B3C-574E-9DB8-9C49-19D34C27467C}"/>
              </a:ext>
            </a:extLst>
          </p:cNvPr>
          <p:cNvSpPr txBox="1"/>
          <p:nvPr/>
        </p:nvSpPr>
        <p:spPr>
          <a:xfrm>
            <a:off x="9616904" y="4298592"/>
            <a:ext cx="1466606" cy="524302"/>
          </a:xfrm>
          <a:prstGeom prst="rect">
            <a:avLst/>
          </a:prstGeom>
          <a:noFill/>
        </p:spPr>
        <p:txBody>
          <a:bodyPr wrap="square" tIns="36000" bIns="36000" rtlCol="0">
            <a:spAutoFit/>
          </a:bodyPr>
          <a:lstStyle/>
          <a:p>
            <a:pPr algn="ctr">
              <a:lnSpc>
                <a:spcPct val="110000"/>
              </a:lnSpc>
              <a:spcAft>
                <a:spcPts val="600"/>
              </a:spcAft>
            </a:pPr>
            <a:r>
              <a:rPr lang="nl-NL" sz="1400" i="1" dirty="0">
                <a:solidFill>
                  <a:schemeClr val="bg1"/>
                </a:solidFill>
                <a:latin typeface="Tahoma" panose="020B0604030504040204" pitchFamily="34" charset="0"/>
                <a:ea typeface="Tahoma" panose="020B0604030504040204" pitchFamily="34" charset="0"/>
                <a:cs typeface="Tahoma" panose="020B0604030504040204" pitchFamily="34" charset="0"/>
              </a:rPr>
              <a:t>Wat willen we afwegen?</a:t>
            </a:r>
          </a:p>
        </p:txBody>
      </p:sp>
      <p:sp>
        <p:nvSpPr>
          <p:cNvPr id="13" name="Tekstvak 12">
            <a:extLst>
              <a:ext uri="{FF2B5EF4-FFF2-40B4-BE49-F238E27FC236}">
                <a16:creationId xmlns:a16="http://schemas.microsoft.com/office/drawing/2014/main" id="{BB2263A8-B62E-6D00-9955-983F82101817}"/>
              </a:ext>
            </a:extLst>
          </p:cNvPr>
          <p:cNvSpPr txBox="1"/>
          <p:nvPr/>
        </p:nvSpPr>
        <p:spPr>
          <a:xfrm>
            <a:off x="8293420" y="1364225"/>
            <a:ext cx="1060483" cy="915178"/>
          </a:xfrm>
          <a:prstGeom prst="rect">
            <a:avLst/>
          </a:prstGeom>
          <a:noFill/>
        </p:spPr>
        <p:txBody>
          <a:bodyPr wrap="none" tIns="36000" bIns="36000" rtlCol="0">
            <a:spAutoFit/>
          </a:bodyPr>
          <a:lstStyle/>
          <a:p>
            <a:pPr marL="88900" indent="-88900" algn="l">
              <a:lnSpc>
                <a:spcPct val="110000"/>
              </a:lnSpc>
              <a:spcAft>
                <a:spcPts val="600"/>
              </a:spcAft>
              <a:buFont typeface="Arial" panose="020B0604020202020204" pitchFamily="34" charset="0"/>
              <a:buChar char="•"/>
            </a:pPr>
            <a:r>
              <a:rPr lang="nl-NL" sz="1400" dirty="0">
                <a:solidFill>
                  <a:schemeClr val="accent1"/>
                </a:solidFill>
                <a:latin typeface="Tahoma" panose="020B0604030504040204" pitchFamily="34" charset="0"/>
                <a:ea typeface="Tahoma" panose="020B0604030504040204" pitchFamily="34" charset="0"/>
                <a:cs typeface="Tahoma" panose="020B0604030504040204" pitchFamily="34" charset="0"/>
              </a:rPr>
              <a:t>Juridisch</a:t>
            </a:r>
          </a:p>
          <a:p>
            <a:pPr marL="88900" indent="-88900" algn="l">
              <a:lnSpc>
                <a:spcPct val="110000"/>
              </a:lnSpc>
              <a:spcAft>
                <a:spcPts val="600"/>
              </a:spcAft>
              <a:buFont typeface="Arial" panose="020B0604020202020204" pitchFamily="34" charset="0"/>
              <a:buChar char="•"/>
            </a:pPr>
            <a:r>
              <a:rPr lang="nl-NL" sz="1400" dirty="0">
                <a:solidFill>
                  <a:schemeClr val="accent1"/>
                </a:solidFill>
                <a:latin typeface="Tahoma" panose="020B0604030504040204" pitchFamily="34" charset="0"/>
                <a:ea typeface="Tahoma" panose="020B0604030504040204" pitchFamily="34" charset="0"/>
                <a:cs typeface="Tahoma" panose="020B0604030504040204" pitchFamily="34" charset="0"/>
              </a:rPr>
              <a:t>Technisch</a:t>
            </a:r>
          </a:p>
          <a:p>
            <a:pPr marL="88900" indent="-88900" algn="l">
              <a:lnSpc>
                <a:spcPct val="110000"/>
              </a:lnSpc>
              <a:spcAft>
                <a:spcPts val="600"/>
              </a:spcAft>
              <a:buFont typeface="Arial" panose="020B0604020202020204" pitchFamily="34" charset="0"/>
              <a:buChar char="•"/>
            </a:pPr>
            <a:r>
              <a:rPr lang="nl-NL" sz="1400" dirty="0">
                <a:solidFill>
                  <a:schemeClr val="accent1"/>
                </a:solidFill>
                <a:latin typeface="Tahoma" panose="020B0604030504040204" pitchFamily="34" charset="0"/>
                <a:ea typeface="Tahoma" panose="020B0604030504040204" pitchFamily="34" charset="0"/>
                <a:cs typeface="Tahoma" panose="020B0604030504040204" pitchFamily="34" charset="0"/>
              </a:rPr>
              <a:t>Ruimtelijk</a:t>
            </a:r>
          </a:p>
        </p:txBody>
      </p:sp>
      <p:sp>
        <p:nvSpPr>
          <p:cNvPr id="16" name="Tekstvak 15">
            <a:extLst>
              <a:ext uri="{FF2B5EF4-FFF2-40B4-BE49-F238E27FC236}">
                <a16:creationId xmlns:a16="http://schemas.microsoft.com/office/drawing/2014/main" id="{F119A306-C6B8-FFDC-8BB3-D6ED617F4222}"/>
              </a:ext>
            </a:extLst>
          </p:cNvPr>
          <p:cNvSpPr txBox="1"/>
          <p:nvPr/>
        </p:nvSpPr>
        <p:spPr>
          <a:xfrm>
            <a:off x="755431" y="5035576"/>
            <a:ext cx="2009218" cy="838234"/>
          </a:xfrm>
          <a:prstGeom prst="rect">
            <a:avLst/>
          </a:prstGeom>
          <a:noFill/>
        </p:spPr>
        <p:txBody>
          <a:bodyPr wrap="square" tIns="36000" bIns="36000" rtlCol="0">
            <a:spAutoFit/>
          </a:bodyPr>
          <a:lstStyle/>
          <a:p>
            <a:pPr marL="133350" indent="-133350" algn="l">
              <a:lnSpc>
                <a:spcPct val="110000"/>
              </a:lnSpc>
              <a:spcAft>
                <a:spcPts val="600"/>
              </a:spcAft>
              <a:buFont typeface="Arial" panose="020B0604020202020204" pitchFamily="34" charset="0"/>
              <a:buChar char="•"/>
            </a:pPr>
            <a:r>
              <a:rPr lang="nl-NL" sz="1400" dirty="0">
                <a:solidFill>
                  <a:schemeClr val="accent1"/>
                </a:solidFill>
                <a:latin typeface="Tahoma" panose="020B0604030504040204" pitchFamily="34" charset="0"/>
                <a:ea typeface="Tahoma" panose="020B0604030504040204" pitchFamily="34" charset="0"/>
                <a:cs typeface="Tahoma" panose="020B0604030504040204" pitchFamily="34" charset="0"/>
              </a:rPr>
              <a:t>Gedragscode openbaar bestuur</a:t>
            </a:r>
          </a:p>
          <a:p>
            <a:pPr marL="133350" indent="-133350" algn="l">
              <a:lnSpc>
                <a:spcPct val="110000"/>
              </a:lnSpc>
              <a:spcAft>
                <a:spcPts val="600"/>
              </a:spcAft>
              <a:buFont typeface="Arial" panose="020B0604020202020204" pitchFamily="34" charset="0"/>
              <a:buChar char="•"/>
            </a:pPr>
            <a:r>
              <a:rPr lang="nl-NL" sz="1400" dirty="0">
                <a:solidFill>
                  <a:schemeClr val="accent1"/>
                </a:solidFill>
                <a:latin typeface="Tahoma" panose="020B0604030504040204" pitchFamily="34" charset="0"/>
                <a:ea typeface="Tahoma" panose="020B0604030504040204" pitchFamily="34" charset="0"/>
                <a:cs typeface="Tahoma" panose="020B0604030504040204" pitchFamily="34" charset="0"/>
              </a:rPr>
              <a:t>NPE</a:t>
            </a:r>
          </a:p>
        </p:txBody>
      </p:sp>
      <p:sp>
        <p:nvSpPr>
          <p:cNvPr id="17" name="Tekstvak 16">
            <a:extLst>
              <a:ext uri="{FF2B5EF4-FFF2-40B4-BE49-F238E27FC236}">
                <a16:creationId xmlns:a16="http://schemas.microsoft.com/office/drawing/2014/main" id="{FEAF514C-1663-6AFC-7881-A75798244F89}"/>
              </a:ext>
            </a:extLst>
          </p:cNvPr>
          <p:cNvSpPr txBox="1"/>
          <p:nvPr/>
        </p:nvSpPr>
        <p:spPr>
          <a:xfrm>
            <a:off x="3678124" y="5035576"/>
            <a:ext cx="2336595" cy="915178"/>
          </a:xfrm>
          <a:prstGeom prst="rect">
            <a:avLst/>
          </a:prstGeom>
          <a:noFill/>
        </p:spPr>
        <p:txBody>
          <a:bodyPr wrap="square" tIns="36000" bIns="36000" rtlCol="0">
            <a:spAutoFit/>
          </a:bodyPr>
          <a:lstStyle/>
          <a:p>
            <a:pPr marL="88900" indent="-88900" algn="l">
              <a:lnSpc>
                <a:spcPct val="110000"/>
              </a:lnSpc>
              <a:spcAft>
                <a:spcPts val="600"/>
              </a:spcAft>
              <a:buFont typeface="Arial" panose="020B0604020202020204" pitchFamily="34" charset="0"/>
              <a:buChar char="•"/>
            </a:pPr>
            <a:r>
              <a:rPr lang="nl-NL" sz="1400" dirty="0">
                <a:solidFill>
                  <a:schemeClr val="accent1"/>
                </a:solidFill>
                <a:latin typeface="Tahoma" panose="020B0604030504040204" pitchFamily="34" charset="0"/>
                <a:ea typeface="Tahoma" panose="020B0604030504040204" pitchFamily="34" charset="0"/>
                <a:cs typeface="Tahoma" panose="020B0604030504040204" pitchFamily="34" charset="0"/>
              </a:rPr>
              <a:t>Gemeentelijk beleid</a:t>
            </a:r>
          </a:p>
          <a:p>
            <a:pPr marL="88900" indent="-88900" algn="l">
              <a:lnSpc>
                <a:spcPct val="110000"/>
              </a:lnSpc>
              <a:spcAft>
                <a:spcPts val="600"/>
              </a:spcAft>
              <a:buFont typeface="Arial" panose="020B0604020202020204" pitchFamily="34" charset="0"/>
              <a:buChar char="•"/>
            </a:pPr>
            <a:r>
              <a:rPr lang="nl-NL" sz="1400" dirty="0">
                <a:solidFill>
                  <a:schemeClr val="accent1"/>
                </a:solidFill>
                <a:latin typeface="Tahoma" panose="020B0604030504040204" pitchFamily="34" charset="0"/>
                <a:ea typeface="Tahoma" panose="020B0604030504040204" pitchFamily="34" charset="0"/>
                <a:cs typeface="Tahoma" panose="020B0604030504040204" pitchFamily="34" charset="0"/>
              </a:rPr>
              <a:t>Bewonersraadpleging</a:t>
            </a:r>
          </a:p>
          <a:p>
            <a:pPr marL="88900" indent="-88900" algn="l">
              <a:lnSpc>
                <a:spcPct val="110000"/>
              </a:lnSpc>
              <a:spcAft>
                <a:spcPts val="600"/>
              </a:spcAft>
              <a:buFont typeface="Arial" panose="020B0604020202020204" pitchFamily="34" charset="0"/>
              <a:buChar char="•"/>
            </a:pPr>
            <a:r>
              <a:rPr lang="nl-NL" sz="1400" dirty="0">
                <a:solidFill>
                  <a:schemeClr val="accent1"/>
                </a:solidFill>
                <a:latin typeface="Tahoma" panose="020B0604030504040204" pitchFamily="34" charset="0"/>
                <a:ea typeface="Tahoma" panose="020B0604030504040204" pitchFamily="34" charset="0"/>
                <a:cs typeface="Tahoma" panose="020B0604030504040204" pitchFamily="34" charset="0"/>
              </a:rPr>
              <a:t>Participatie stakeholders</a:t>
            </a:r>
          </a:p>
        </p:txBody>
      </p:sp>
      <p:sp>
        <p:nvSpPr>
          <p:cNvPr id="18" name="Tekstvak 17">
            <a:extLst>
              <a:ext uri="{FF2B5EF4-FFF2-40B4-BE49-F238E27FC236}">
                <a16:creationId xmlns:a16="http://schemas.microsoft.com/office/drawing/2014/main" id="{8FCCBB57-6D57-E454-C620-D25D9986C340}"/>
              </a:ext>
            </a:extLst>
          </p:cNvPr>
          <p:cNvSpPr txBox="1"/>
          <p:nvPr/>
        </p:nvSpPr>
        <p:spPr>
          <a:xfrm>
            <a:off x="6433742" y="5035576"/>
            <a:ext cx="2336595" cy="287314"/>
          </a:xfrm>
          <a:prstGeom prst="rect">
            <a:avLst/>
          </a:prstGeom>
          <a:noFill/>
        </p:spPr>
        <p:txBody>
          <a:bodyPr wrap="square" tIns="36000" bIns="36000" rtlCol="0">
            <a:spAutoFit/>
          </a:bodyPr>
          <a:lstStyle/>
          <a:p>
            <a:pPr marL="88900" indent="-88900" algn="l">
              <a:lnSpc>
                <a:spcPct val="110000"/>
              </a:lnSpc>
              <a:spcAft>
                <a:spcPts val="600"/>
              </a:spcAft>
              <a:buFont typeface="Arial" panose="020B0604020202020204" pitchFamily="34" charset="0"/>
              <a:buChar char="•"/>
            </a:pPr>
            <a:r>
              <a:rPr lang="nl-NL" sz="1400" dirty="0">
                <a:solidFill>
                  <a:schemeClr val="accent1"/>
                </a:solidFill>
                <a:latin typeface="Tahoma" panose="020B0604030504040204" pitchFamily="34" charset="0"/>
                <a:ea typeface="Tahoma" panose="020B0604030504040204" pitchFamily="34" charset="0"/>
                <a:cs typeface="Tahoma" panose="020B0604030504040204" pitchFamily="34" charset="0"/>
              </a:rPr>
              <a:t>Ambtelijke uitwerking</a:t>
            </a:r>
          </a:p>
        </p:txBody>
      </p:sp>
      <p:sp>
        <p:nvSpPr>
          <p:cNvPr id="19" name="Tekstvak 18">
            <a:extLst>
              <a:ext uri="{FF2B5EF4-FFF2-40B4-BE49-F238E27FC236}">
                <a16:creationId xmlns:a16="http://schemas.microsoft.com/office/drawing/2014/main" id="{5341B6EE-96DC-61DF-0DFB-83E5FC1FF68B}"/>
              </a:ext>
            </a:extLst>
          </p:cNvPr>
          <p:cNvSpPr txBox="1"/>
          <p:nvPr/>
        </p:nvSpPr>
        <p:spPr>
          <a:xfrm>
            <a:off x="9578827" y="5035576"/>
            <a:ext cx="2336595" cy="601246"/>
          </a:xfrm>
          <a:prstGeom prst="rect">
            <a:avLst/>
          </a:prstGeom>
          <a:noFill/>
        </p:spPr>
        <p:txBody>
          <a:bodyPr wrap="square" tIns="36000" bIns="36000" rtlCol="0">
            <a:spAutoFit/>
          </a:bodyPr>
          <a:lstStyle/>
          <a:p>
            <a:pPr marL="88900" indent="-88900" algn="l">
              <a:lnSpc>
                <a:spcPct val="110000"/>
              </a:lnSpc>
              <a:spcAft>
                <a:spcPts val="600"/>
              </a:spcAft>
              <a:buFont typeface="Arial" panose="020B0604020202020204" pitchFamily="34" charset="0"/>
              <a:buChar char="•"/>
            </a:pPr>
            <a:r>
              <a:rPr lang="nl-NL" sz="1400" dirty="0">
                <a:solidFill>
                  <a:schemeClr val="accent1"/>
                </a:solidFill>
                <a:latin typeface="Tahoma" panose="020B0604030504040204" pitchFamily="34" charset="0"/>
                <a:ea typeface="Tahoma" panose="020B0604030504040204" pitchFamily="34" charset="0"/>
                <a:cs typeface="Tahoma" panose="020B0604030504040204" pitchFamily="34" charset="0"/>
              </a:rPr>
              <a:t>Kwalitatief</a:t>
            </a:r>
          </a:p>
          <a:p>
            <a:pPr marL="88900" indent="-88900" algn="l">
              <a:lnSpc>
                <a:spcPct val="110000"/>
              </a:lnSpc>
              <a:spcAft>
                <a:spcPts val="600"/>
              </a:spcAft>
              <a:buFont typeface="Arial" panose="020B0604020202020204" pitchFamily="34" charset="0"/>
              <a:buChar char="•"/>
            </a:pPr>
            <a:r>
              <a:rPr lang="nl-NL" sz="1400" dirty="0">
                <a:solidFill>
                  <a:schemeClr val="accent1"/>
                </a:solidFill>
                <a:latin typeface="Tahoma" panose="020B0604030504040204" pitchFamily="34" charset="0"/>
                <a:ea typeface="Tahoma" panose="020B0604030504040204" pitchFamily="34" charset="0"/>
                <a:cs typeface="Tahoma" panose="020B0604030504040204" pitchFamily="34" charset="0"/>
              </a:rPr>
              <a:t>Kwantitatief</a:t>
            </a:r>
          </a:p>
        </p:txBody>
      </p:sp>
      <p:sp>
        <p:nvSpPr>
          <p:cNvPr id="2" name="Afgeronde rechthoek 1">
            <a:extLst>
              <a:ext uri="{FF2B5EF4-FFF2-40B4-BE49-F238E27FC236}">
                <a16:creationId xmlns:a16="http://schemas.microsoft.com/office/drawing/2014/main" id="{D075F521-970B-3C8E-C5E0-60FE30D98843}"/>
              </a:ext>
            </a:extLst>
          </p:cNvPr>
          <p:cNvSpPr/>
          <p:nvPr/>
        </p:nvSpPr>
        <p:spPr>
          <a:xfrm>
            <a:off x="149629" y="334537"/>
            <a:ext cx="379144" cy="959005"/>
          </a:xfrm>
          <a:prstGeom prst="roundRect">
            <a:avLst/>
          </a:prstGeom>
          <a:solidFill>
            <a:srgbClr val="E5EEE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20" name="Rechthoek 19">
            <a:extLst>
              <a:ext uri="{FF2B5EF4-FFF2-40B4-BE49-F238E27FC236}">
                <a16:creationId xmlns:a16="http://schemas.microsoft.com/office/drawing/2014/main" id="{6B2ED448-1F86-B425-5F52-CE341B852E69}"/>
              </a:ext>
            </a:extLst>
          </p:cNvPr>
          <p:cNvSpPr/>
          <p:nvPr/>
        </p:nvSpPr>
        <p:spPr>
          <a:xfrm>
            <a:off x="0" y="0"/>
            <a:ext cx="299258"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21" name="Afgeronde rechthoek 20">
            <a:extLst>
              <a:ext uri="{FF2B5EF4-FFF2-40B4-BE49-F238E27FC236}">
                <a16:creationId xmlns:a16="http://schemas.microsoft.com/office/drawing/2014/main" id="{7EF6E36B-664E-E281-0297-7ADD02D24477}"/>
              </a:ext>
            </a:extLst>
          </p:cNvPr>
          <p:cNvSpPr/>
          <p:nvPr/>
        </p:nvSpPr>
        <p:spPr>
          <a:xfrm>
            <a:off x="149629" y="1103971"/>
            <a:ext cx="379144" cy="959005"/>
          </a:xfrm>
          <a:prstGeom prst="roundRect">
            <a:avLst/>
          </a:prstGeom>
          <a:solidFill>
            <a:srgbClr val="BFD4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24" name="Tekstvak 23">
            <a:extLst>
              <a:ext uri="{FF2B5EF4-FFF2-40B4-BE49-F238E27FC236}">
                <a16:creationId xmlns:a16="http://schemas.microsoft.com/office/drawing/2014/main" id="{88C3E430-E564-71CF-AE81-84D8BC5C7924}"/>
              </a:ext>
            </a:extLst>
          </p:cNvPr>
          <p:cNvSpPr txBox="1"/>
          <p:nvPr/>
        </p:nvSpPr>
        <p:spPr>
          <a:xfrm>
            <a:off x="9367748" y="3044473"/>
            <a:ext cx="5705856" cy="256600"/>
          </a:xfrm>
          <a:prstGeom prst="rect">
            <a:avLst/>
          </a:prstGeom>
          <a:noFill/>
        </p:spPr>
        <p:txBody>
          <a:bodyPr wrap="square" tIns="36000" bIns="36000" rtlCol="0">
            <a:spAutoFit/>
          </a:bodyPr>
          <a:lstStyle/>
          <a:p>
            <a:pPr>
              <a:lnSpc>
                <a:spcPct val="110000"/>
              </a:lnSpc>
              <a:spcAft>
                <a:spcPts val="600"/>
              </a:spcAft>
            </a:pPr>
            <a:r>
              <a:rPr lang="nl-NL" sz="1200" b="1" dirty="0">
                <a:solidFill>
                  <a:schemeClr val="accent4"/>
                </a:solidFill>
              </a:rPr>
              <a:t>Focus van deze sessie</a:t>
            </a:r>
            <a:endParaRPr lang="nl-NL" sz="12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25" name="Afgeronde rechthoek 24">
            <a:extLst>
              <a:ext uri="{FF2B5EF4-FFF2-40B4-BE49-F238E27FC236}">
                <a16:creationId xmlns:a16="http://schemas.microsoft.com/office/drawing/2014/main" id="{EB805BF1-44EB-B0EB-7DB9-A3B987CBE740}"/>
              </a:ext>
            </a:extLst>
          </p:cNvPr>
          <p:cNvSpPr/>
          <p:nvPr/>
        </p:nvSpPr>
        <p:spPr>
          <a:xfrm>
            <a:off x="9393586" y="3314543"/>
            <a:ext cx="2066554" cy="2395377"/>
          </a:xfrm>
          <a:prstGeom prst="roundRect">
            <a:avLst/>
          </a:prstGeom>
          <a:no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3908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C4BA9-183A-BDA4-82E6-5EB3EFD1B9B2}"/>
            </a:ext>
          </a:extLst>
        </p:cNvPr>
        <p:cNvGrpSpPr/>
        <p:nvPr/>
      </p:nvGrpSpPr>
      <p:grpSpPr>
        <a:xfrm>
          <a:off x="0" y="0"/>
          <a:ext cx="0" cy="0"/>
          <a:chOff x="0" y="0"/>
          <a:chExt cx="0" cy="0"/>
        </a:xfrm>
      </p:grpSpPr>
      <p:sp>
        <p:nvSpPr>
          <p:cNvPr id="18" name="Tijdelijke aanduiding voor inhoud 17">
            <a:extLst>
              <a:ext uri="{FF2B5EF4-FFF2-40B4-BE49-F238E27FC236}">
                <a16:creationId xmlns:a16="http://schemas.microsoft.com/office/drawing/2014/main" id="{8D4E58D1-35AE-E4B8-8DDE-2DE645E66535}"/>
              </a:ext>
            </a:extLst>
          </p:cNvPr>
          <p:cNvSpPr>
            <a:spLocks noGrp="1"/>
          </p:cNvSpPr>
          <p:nvPr>
            <p:ph sz="half" idx="1"/>
          </p:nvPr>
        </p:nvSpPr>
        <p:spPr/>
        <p:txBody>
          <a:bodyPr>
            <a:normAutofit/>
          </a:bodyPr>
          <a:lstStyle/>
          <a:p>
            <a:pPr marL="12700" indent="0">
              <a:buNone/>
            </a:pPr>
            <a:r>
              <a:rPr lang="nl-NL" sz="1100" dirty="0"/>
              <a:t>Bron: </a:t>
            </a:r>
            <a:r>
              <a:rPr lang="nl-NL" sz="1100" dirty="0">
                <a:hlinkClick r:id="rId3"/>
              </a:rPr>
              <a:t>Bijlage Datarapport Beleidsnota Warmte 2025, Gemeente Utrecht</a:t>
            </a:r>
            <a:endParaRPr lang="nl-NL" sz="1100" dirty="0"/>
          </a:p>
          <a:p>
            <a:endParaRPr lang="nl-NL" sz="1800" dirty="0"/>
          </a:p>
        </p:txBody>
      </p:sp>
      <p:sp>
        <p:nvSpPr>
          <p:cNvPr id="13" name="Tijdelijke aanduiding voor inhoud 12">
            <a:extLst>
              <a:ext uri="{FF2B5EF4-FFF2-40B4-BE49-F238E27FC236}">
                <a16:creationId xmlns:a16="http://schemas.microsoft.com/office/drawing/2014/main" id="{521EDD89-A9CA-62CD-ED4F-2B26A541050F}"/>
              </a:ext>
            </a:extLst>
          </p:cNvPr>
          <p:cNvSpPr>
            <a:spLocks noGrp="1"/>
          </p:cNvSpPr>
          <p:nvPr>
            <p:ph sz="half" idx="2"/>
          </p:nvPr>
        </p:nvSpPr>
        <p:spPr/>
        <p:txBody>
          <a:bodyPr>
            <a:normAutofit/>
          </a:bodyPr>
          <a:lstStyle/>
          <a:p>
            <a:pPr marL="12700" indent="0">
              <a:buNone/>
            </a:pPr>
            <a:r>
              <a:rPr lang="nl-NL" sz="1100" dirty="0">
                <a:hlinkClick r:id="rId4"/>
              </a:rPr>
              <a:t>Bron: Afwegingskader warmteprogramma 2025, Gemeente Uitgeest</a:t>
            </a:r>
            <a:endParaRPr lang="nl-NL" sz="1100" dirty="0"/>
          </a:p>
        </p:txBody>
      </p:sp>
      <p:sp>
        <p:nvSpPr>
          <p:cNvPr id="3" name="Tijdelijke aanduiding voor tekst 2">
            <a:extLst>
              <a:ext uri="{FF2B5EF4-FFF2-40B4-BE49-F238E27FC236}">
                <a16:creationId xmlns:a16="http://schemas.microsoft.com/office/drawing/2014/main" id="{FAFAA72D-06C5-575E-5243-33A1AE7979E6}"/>
              </a:ext>
            </a:extLst>
          </p:cNvPr>
          <p:cNvSpPr>
            <a:spLocks noGrp="1"/>
          </p:cNvSpPr>
          <p:nvPr>
            <p:ph type="body" sz="quarter" idx="13"/>
          </p:nvPr>
        </p:nvSpPr>
        <p:spPr/>
        <p:txBody>
          <a:bodyPr/>
          <a:lstStyle/>
          <a:p>
            <a:r>
              <a:rPr lang="nl-NL" dirty="0"/>
              <a:t>3. Resultaten evalueren: Voorbeelden keuzemodellen - Beslisboom &amp; Multicriteria analyse </a:t>
            </a:r>
          </a:p>
        </p:txBody>
      </p:sp>
      <p:sp>
        <p:nvSpPr>
          <p:cNvPr id="4" name="Titel 3">
            <a:extLst>
              <a:ext uri="{FF2B5EF4-FFF2-40B4-BE49-F238E27FC236}">
                <a16:creationId xmlns:a16="http://schemas.microsoft.com/office/drawing/2014/main" id="{CE4928BC-F0D7-A741-0643-5F56EAA2B476}"/>
              </a:ext>
            </a:extLst>
          </p:cNvPr>
          <p:cNvSpPr>
            <a:spLocks noGrp="1"/>
          </p:cNvSpPr>
          <p:nvPr>
            <p:ph type="title"/>
          </p:nvPr>
        </p:nvSpPr>
        <p:spPr/>
        <p:txBody>
          <a:bodyPr/>
          <a:lstStyle/>
          <a:p>
            <a:r>
              <a:rPr lang="nl-NL" dirty="0" err="1"/>
              <a:t>eLEMENTEN</a:t>
            </a:r>
            <a:r>
              <a:rPr lang="nl-NL" dirty="0"/>
              <a:t> UIT DE CHECKLIST</a:t>
            </a:r>
          </a:p>
        </p:txBody>
      </p:sp>
      <p:sp>
        <p:nvSpPr>
          <p:cNvPr id="5" name="Rechthoek 4">
            <a:extLst>
              <a:ext uri="{FF2B5EF4-FFF2-40B4-BE49-F238E27FC236}">
                <a16:creationId xmlns:a16="http://schemas.microsoft.com/office/drawing/2014/main" id="{5A9F11BB-1407-08C3-9E16-59D523441088}"/>
              </a:ext>
            </a:extLst>
          </p:cNvPr>
          <p:cNvSpPr/>
          <p:nvPr/>
        </p:nvSpPr>
        <p:spPr>
          <a:xfrm>
            <a:off x="0" y="0"/>
            <a:ext cx="299258"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6" name="Afgeronde rechthoek 5">
            <a:extLst>
              <a:ext uri="{FF2B5EF4-FFF2-40B4-BE49-F238E27FC236}">
                <a16:creationId xmlns:a16="http://schemas.microsoft.com/office/drawing/2014/main" id="{76CFF1A0-F9F9-9B30-9C25-41A94A0B2381}"/>
              </a:ext>
            </a:extLst>
          </p:cNvPr>
          <p:cNvSpPr/>
          <p:nvPr/>
        </p:nvSpPr>
        <p:spPr>
          <a:xfrm>
            <a:off x="149629" y="334537"/>
            <a:ext cx="379144" cy="959005"/>
          </a:xfrm>
          <a:prstGeom prst="roundRect">
            <a:avLst/>
          </a:prstGeom>
          <a:solidFill>
            <a:srgbClr val="E5EEE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7" name="Rechthoek 6">
            <a:extLst>
              <a:ext uri="{FF2B5EF4-FFF2-40B4-BE49-F238E27FC236}">
                <a16:creationId xmlns:a16="http://schemas.microsoft.com/office/drawing/2014/main" id="{C4FE0CBE-1505-EF61-75CA-D3153AA86655}"/>
              </a:ext>
            </a:extLst>
          </p:cNvPr>
          <p:cNvSpPr/>
          <p:nvPr/>
        </p:nvSpPr>
        <p:spPr>
          <a:xfrm>
            <a:off x="0" y="0"/>
            <a:ext cx="299258"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8" name="Afgeronde rechthoek 7">
            <a:extLst>
              <a:ext uri="{FF2B5EF4-FFF2-40B4-BE49-F238E27FC236}">
                <a16:creationId xmlns:a16="http://schemas.microsoft.com/office/drawing/2014/main" id="{8D3E0E60-531C-0CAE-B848-0D667ABE46C2}"/>
              </a:ext>
            </a:extLst>
          </p:cNvPr>
          <p:cNvSpPr/>
          <p:nvPr/>
        </p:nvSpPr>
        <p:spPr>
          <a:xfrm>
            <a:off x="149629" y="1103971"/>
            <a:ext cx="379144" cy="959005"/>
          </a:xfrm>
          <a:prstGeom prst="roundRect">
            <a:avLst/>
          </a:prstGeom>
          <a:solidFill>
            <a:srgbClr val="BFD4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9" name="Rechthoek 8">
            <a:extLst>
              <a:ext uri="{FF2B5EF4-FFF2-40B4-BE49-F238E27FC236}">
                <a16:creationId xmlns:a16="http://schemas.microsoft.com/office/drawing/2014/main" id="{81C0A736-D0CC-F6B7-BBC3-4DB22C14641C}"/>
              </a:ext>
            </a:extLst>
          </p:cNvPr>
          <p:cNvSpPr/>
          <p:nvPr/>
        </p:nvSpPr>
        <p:spPr>
          <a:xfrm>
            <a:off x="0" y="0"/>
            <a:ext cx="29925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10" name="Afgeronde rechthoek 9">
            <a:extLst>
              <a:ext uri="{FF2B5EF4-FFF2-40B4-BE49-F238E27FC236}">
                <a16:creationId xmlns:a16="http://schemas.microsoft.com/office/drawing/2014/main" id="{F3DBA921-2548-8412-8E4A-22C322337703}"/>
              </a:ext>
            </a:extLst>
          </p:cNvPr>
          <p:cNvSpPr/>
          <p:nvPr/>
        </p:nvSpPr>
        <p:spPr>
          <a:xfrm>
            <a:off x="149629" y="1795347"/>
            <a:ext cx="379144" cy="959005"/>
          </a:xfrm>
          <a:prstGeom prst="roundRect">
            <a:avLst/>
          </a:prstGeom>
          <a:solidFill>
            <a:srgbClr val="97B9B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pic>
        <p:nvPicPr>
          <p:cNvPr id="20" name="Afbeelding 19">
            <a:extLst>
              <a:ext uri="{FF2B5EF4-FFF2-40B4-BE49-F238E27FC236}">
                <a16:creationId xmlns:a16="http://schemas.microsoft.com/office/drawing/2014/main" id="{496E0A7D-5934-9DDF-9C45-3A27F428B1FF}"/>
              </a:ext>
            </a:extLst>
          </p:cNvPr>
          <p:cNvPicPr>
            <a:picLocks noChangeAspect="1"/>
          </p:cNvPicPr>
          <p:nvPr/>
        </p:nvPicPr>
        <p:blipFill>
          <a:blip r:embed="rId5"/>
          <a:stretch>
            <a:fillRect/>
          </a:stretch>
        </p:blipFill>
        <p:spPr>
          <a:xfrm>
            <a:off x="849110" y="1726326"/>
            <a:ext cx="4664183" cy="4716180"/>
          </a:xfrm>
          <a:prstGeom prst="rect">
            <a:avLst/>
          </a:prstGeom>
        </p:spPr>
      </p:pic>
      <p:pic>
        <p:nvPicPr>
          <p:cNvPr id="24" name="Afbeelding 23">
            <a:extLst>
              <a:ext uri="{FF2B5EF4-FFF2-40B4-BE49-F238E27FC236}">
                <a16:creationId xmlns:a16="http://schemas.microsoft.com/office/drawing/2014/main" id="{8BB8AF2C-2841-DFE6-F9E7-8D095B17795C}"/>
              </a:ext>
            </a:extLst>
          </p:cNvPr>
          <p:cNvPicPr>
            <a:picLocks noChangeAspect="1"/>
          </p:cNvPicPr>
          <p:nvPr/>
        </p:nvPicPr>
        <p:blipFill>
          <a:blip r:embed="rId6"/>
          <a:stretch>
            <a:fillRect/>
          </a:stretch>
        </p:blipFill>
        <p:spPr>
          <a:xfrm>
            <a:off x="6456363" y="1696111"/>
            <a:ext cx="4399896" cy="4670493"/>
          </a:xfrm>
          <a:prstGeom prst="rect">
            <a:avLst/>
          </a:prstGeom>
        </p:spPr>
      </p:pic>
    </p:spTree>
    <p:extLst>
      <p:ext uri="{BB962C8B-B14F-4D97-AF65-F5344CB8AC3E}">
        <p14:creationId xmlns:p14="http://schemas.microsoft.com/office/powerpoint/2010/main" val="3516408057"/>
      </p:ext>
    </p:extLst>
  </p:cSld>
  <p:clrMapOvr>
    <a:masterClrMapping/>
  </p:clrMapOvr>
</p:sld>
</file>

<file path=ppt/theme/theme1.xml><?xml version="1.0" encoding="utf-8"?>
<a:theme xmlns:a="http://schemas.openxmlformats.org/drawingml/2006/main" name="MSG 2020 theme">
  <a:themeElements>
    <a:clrScheme name="MSG 2020">
      <a:dk1>
        <a:srgbClr val="1D2928"/>
      </a:dk1>
      <a:lt1>
        <a:srgbClr val="FFFFFF"/>
      </a:lt1>
      <a:dk2>
        <a:srgbClr val="014C4C"/>
      </a:dk2>
      <a:lt2>
        <a:srgbClr val="DAE6E5"/>
      </a:lt2>
      <a:accent1>
        <a:srgbClr val="058B8B"/>
      </a:accent1>
      <a:accent2>
        <a:srgbClr val="03A696"/>
      </a:accent2>
      <a:accent3>
        <a:srgbClr val="30C7D8"/>
      </a:accent3>
      <a:accent4>
        <a:srgbClr val="FD6A00"/>
      </a:accent4>
      <a:accent5>
        <a:srgbClr val="959828"/>
      </a:accent5>
      <a:accent6>
        <a:srgbClr val="D2D93B"/>
      </a:accent6>
      <a:hlink>
        <a:srgbClr val="8B150B"/>
      </a:hlink>
      <a:folHlink>
        <a:srgbClr val="CB6D65"/>
      </a:folHlink>
    </a:clrScheme>
    <a:fontScheme name="Raleway-Tahoma">
      <a:majorFont>
        <a:latin typeface="Raleway-Heavy"/>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36000" tIns="36000" rIns="36000" bIns="36000" rtlCol="0" anchor="ctr">
        <a:noAutofit/>
      </a:bodyPr>
      <a:lstStyle>
        <a:defPPr algn="ctr">
          <a:defRPr sz="2000" dirty="0" smtClean="0">
            <a:latin typeface="Tahoma" panose="020B0604030504040204" pitchFamily="34" charset="0"/>
            <a:ea typeface="Tahoma" panose="020B0604030504040204" pitchFamily="34" charset="0"/>
            <a:cs typeface="Tahom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tIns="36000" bIns="36000" rtlCol="0">
        <a:spAutoFit/>
      </a:bodyPr>
      <a:lstStyle>
        <a:defPPr algn="l">
          <a:lnSpc>
            <a:spcPct val="110000"/>
          </a:lnSpc>
          <a:spcAft>
            <a:spcPts val="600"/>
          </a:spcAft>
          <a:defRPr sz="2000" dirty="0">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MSG 2020 theme" id="{7C35E7F3-0279-084F-A83C-61AE56A50F24}" vid="{3294473F-3B9A-DA45-8079-BCF4ABAA788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MSG 2020 theme</Template>
  <TotalTime>877</TotalTime>
  <Words>1866</Words>
  <Application>Microsoft Macintosh PowerPoint</Application>
  <PresentationFormat>Breedbeeld</PresentationFormat>
  <Paragraphs>238</Paragraphs>
  <Slides>17</Slides>
  <Notes>10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Aptos</vt:lpstr>
      <vt:lpstr>Arial</vt:lpstr>
      <vt:lpstr>Avenir Book</vt:lpstr>
      <vt:lpstr>Raleway</vt:lpstr>
      <vt:lpstr>Raleway-Heavy</vt:lpstr>
      <vt:lpstr>Tahoma</vt:lpstr>
      <vt:lpstr>MSG 2020 theme</vt:lpstr>
      <vt:lpstr>Toolkit afwegingskader</vt:lpstr>
      <vt:lpstr>Waar gaan we het over hebben?</vt:lpstr>
      <vt:lpstr>tOOLKIT AFWEGINGSKADER</vt:lpstr>
      <vt:lpstr>Een afwegingskader</vt:lpstr>
      <vt:lpstr>De checklist Samenvatting van de belangrijkste elementen</vt:lpstr>
      <vt:lpstr>eLEMENTEN UIT DE CHECKLIST</vt:lpstr>
      <vt:lpstr>eLEMENTEN UIT DE CHECKLIST</vt:lpstr>
      <vt:lpstr>eLEMENTEN UIT DE CHECKLIST</vt:lpstr>
      <vt:lpstr>eLEMENTEN UIT DE CHECKLIST</vt:lpstr>
      <vt:lpstr>eLEMENTEN UIT DE CHECKLIST</vt:lpstr>
      <vt:lpstr>De criteriakaarten Samenvatting van de belangrijkste elementen</vt:lpstr>
      <vt:lpstr>eLEMENTEN UIT DE criteriakaarten</vt:lpstr>
      <vt:lpstr>Overzicht criteria</vt:lpstr>
      <vt:lpstr>Voorbeeld Criteriakaart</vt:lpstr>
      <vt:lpstr>Criterium: Kostenefficiëntie of doelmatigheid</vt:lpstr>
      <vt:lpstr>Criterium: Kostenefficientie of doelmatigheid</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Jana Suilen</dc:creator>
  <cp:lastModifiedBy>Wendy van Schie</cp:lastModifiedBy>
  <cp:revision>4</cp:revision>
  <dcterms:created xsi:type="dcterms:W3CDTF">2026-05-13T11:56:30Z</dcterms:created>
  <dcterms:modified xsi:type="dcterms:W3CDTF">2026-06-09T14:22:01Z</dcterms:modified>
</cp:coreProperties>
</file>