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2"/>
  </p:notesMasterIdLst>
  <p:sldIdLst>
    <p:sldId id="638" r:id="rId5"/>
    <p:sldId id="2147376526" r:id="rId6"/>
    <p:sldId id="2147376541" r:id="rId7"/>
    <p:sldId id="2147376527" r:id="rId8"/>
    <p:sldId id="2147376548" r:id="rId9"/>
    <p:sldId id="2147376514" r:id="rId10"/>
    <p:sldId id="2147376488" r:id="rId11"/>
    <p:sldId id="2147376530" r:id="rId12"/>
    <p:sldId id="2147376539" r:id="rId13"/>
    <p:sldId id="2147376517" r:id="rId14"/>
    <p:sldId id="2147376518" r:id="rId15"/>
    <p:sldId id="2147376519" r:id="rId16"/>
    <p:sldId id="2147376520" r:id="rId17"/>
    <p:sldId id="2147376521" r:id="rId18"/>
    <p:sldId id="2147376522" r:id="rId19"/>
    <p:sldId id="2147376523" r:id="rId20"/>
    <p:sldId id="2147376524" r:id="rId21"/>
    <p:sldId id="2147376525" r:id="rId22"/>
    <p:sldId id="2147481945" r:id="rId23"/>
    <p:sldId id="2147376531" r:id="rId24"/>
    <p:sldId id="2147376543" r:id="rId25"/>
    <p:sldId id="2147376550" r:id="rId26"/>
    <p:sldId id="2147376544" r:id="rId27"/>
    <p:sldId id="2147376549" r:id="rId28"/>
    <p:sldId id="2147376545" r:id="rId29"/>
    <p:sldId id="2147376547" r:id="rId30"/>
    <p:sldId id="2147376532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801A4-A65A-0440-9D2D-44ECB5D840E1}" v="1" dt="2026-06-04T15:44:29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78198" autoAdjust="0"/>
  </p:normalViewPr>
  <p:slideViewPr>
    <p:cSldViewPr snapToGrid="0">
      <p:cViewPr varScale="1">
        <p:scale>
          <a:sx n="86" d="100"/>
          <a:sy n="86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03650-946D-1843-BE97-B63F63E169E0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05553CD3-A053-7647-B3FF-1ED435DC55C1}">
      <dgm:prSet phldrT="[Tekst]" custT="1"/>
      <dgm:spPr/>
      <dgm:t>
        <a:bodyPr/>
        <a:lstStyle/>
        <a:p>
          <a:r>
            <a:rPr lang="nl-NL" sz="1200" b="1" dirty="0"/>
            <a:t>Warmteprogramma</a:t>
          </a:r>
          <a:r>
            <a:rPr lang="nl-NL" sz="1200" dirty="0"/>
            <a:t> (</a:t>
          </a:r>
          <a:r>
            <a:rPr lang="nl-NL" sz="1050" dirty="0"/>
            <a:t>beleidsvorming</a:t>
          </a:r>
          <a:r>
            <a:rPr lang="nl-NL" sz="1200" dirty="0"/>
            <a:t>)</a:t>
          </a:r>
        </a:p>
      </dgm:t>
    </dgm:pt>
    <dgm:pt modelId="{013D9046-E200-EC41-A0D6-8012E40D22C3}" type="parTrans" cxnId="{A172BEBB-933B-5F4A-98A5-C194EF62716C}">
      <dgm:prSet/>
      <dgm:spPr/>
      <dgm:t>
        <a:bodyPr/>
        <a:lstStyle/>
        <a:p>
          <a:endParaRPr lang="nl-NL"/>
        </a:p>
      </dgm:t>
    </dgm:pt>
    <dgm:pt modelId="{ADFEFE37-628F-2342-87BC-B60BD84BCC53}" type="sibTrans" cxnId="{A172BEBB-933B-5F4A-98A5-C194EF62716C}">
      <dgm:prSet/>
      <dgm:spPr/>
      <dgm:t>
        <a:bodyPr/>
        <a:lstStyle/>
        <a:p>
          <a:endParaRPr lang="nl-NL"/>
        </a:p>
      </dgm:t>
    </dgm:pt>
    <dgm:pt modelId="{119CB569-5756-0748-B208-84F75BEF08B6}">
      <dgm:prSet phldrT="[Tekst]" custT="1"/>
      <dgm:spPr/>
      <dgm:t>
        <a:bodyPr/>
        <a:lstStyle/>
        <a:p>
          <a:r>
            <a:rPr lang="nl-NL" sz="1500" b="1" dirty="0"/>
            <a:t>Uitvoeringsplan</a:t>
          </a:r>
          <a:r>
            <a:rPr lang="nl-NL" sz="1500" dirty="0"/>
            <a:t> (</a:t>
          </a:r>
          <a:r>
            <a:rPr lang="nl-NL" sz="1000" dirty="0"/>
            <a:t>beleidsuitwerking</a:t>
          </a:r>
          <a:r>
            <a:rPr lang="nl-NL" sz="1500" dirty="0"/>
            <a:t>)</a:t>
          </a:r>
        </a:p>
      </dgm:t>
    </dgm:pt>
    <dgm:pt modelId="{5E33BDC3-91D8-4F4B-A4C3-0274AF2696B1}" type="parTrans" cxnId="{1993B635-A6C0-7549-9B80-97D17314C46D}">
      <dgm:prSet/>
      <dgm:spPr/>
      <dgm:t>
        <a:bodyPr/>
        <a:lstStyle/>
        <a:p>
          <a:endParaRPr lang="nl-NL"/>
        </a:p>
      </dgm:t>
    </dgm:pt>
    <dgm:pt modelId="{8370BA9C-563A-104E-99F1-C16EA4ADC220}" type="sibTrans" cxnId="{1993B635-A6C0-7549-9B80-97D17314C46D}">
      <dgm:prSet/>
      <dgm:spPr/>
      <dgm:t>
        <a:bodyPr/>
        <a:lstStyle/>
        <a:p>
          <a:endParaRPr lang="nl-NL"/>
        </a:p>
      </dgm:t>
    </dgm:pt>
    <dgm:pt modelId="{CEBE721B-276A-9743-970E-224DAA789383}">
      <dgm:prSet phldrT="[Tekst]" custT="1"/>
      <dgm:spPr/>
      <dgm:t>
        <a:bodyPr/>
        <a:lstStyle/>
        <a:p>
          <a:r>
            <a:rPr lang="nl-NL" sz="1500" b="1" dirty="0"/>
            <a:t>Omgevingsplan</a:t>
          </a:r>
          <a:r>
            <a:rPr lang="nl-NL" sz="1500" dirty="0"/>
            <a:t> (</a:t>
          </a:r>
          <a:r>
            <a:rPr lang="nl-NL" sz="1000" dirty="0"/>
            <a:t>bindende regels</a:t>
          </a:r>
          <a:r>
            <a:rPr lang="nl-NL" sz="1500" dirty="0"/>
            <a:t>)</a:t>
          </a:r>
        </a:p>
      </dgm:t>
    </dgm:pt>
    <dgm:pt modelId="{590646F4-C9E3-0C42-82A7-53A6579F7C4A}" type="parTrans" cxnId="{4B9C7162-3423-6D45-AFD4-3AAD0DF49C79}">
      <dgm:prSet/>
      <dgm:spPr/>
      <dgm:t>
        <a:bodyPr/>
        <a:lstStyle/>
        <a:p>
          <a:endParaRPr lang="nl-NL"/>
        </a:p>
      </dgm:t>
    </dgm:pt>
    <dgm:pt modelId="{432B66BF-302E-5E47-823C-0575FA592589}" type="sibTrans" cxnId="{4B9C7162-3423-6D45-AFD4-3AAD0DF49C79}">
      <dgm:prSet/>
      <dgm:spPr/>
      <dgm:t>
        <a:bodyPr/>
        <a:lstStyle/>
        <a:p>
          <a:endParaRPr lang="nl-NL"/>
        </a:p>
      </dgm:t>
    </dgm:pt>
    <dgm:pt modelId="{4EF88209-2778-4B49-AB3E-F10117937FB6}" type="pres">
      <dgm:prSet presAssocID="{8CA03650-946D-1843-BE97-B63F63E169E0}" presName="Name0" presStyleCnt="0">
        <dgm:presLayoutVars>
          <dgm:dir/>
          <dgm:resizeHandles val="exact"/>
        </dgm:presLayoutVars>
      </dgm:prSet>
      <dgm:spPr/>
    </dgm:pt>
    <dgm:pt modelId="{F17EAEF8-15C9-584D-BD82-2CBB4C01E326}" type="pres">
      <dgm:prSet presAssocID="{05553CD3-A053-7647-B3FF-1ED435DC55C1}" presName="node" presStyleLbl="node1" presStyleIdx="0" presStyleCnt="3">
        <dgm:presLayoutVars>
          <dgm:bulletEnabled val="1"/>
        </dgm:presLayoutVars>
      </dgm:prSet>
      <dgm:spPr/>
    </dgm:pt>
    <dgm:pt modelId="{B5E18A77-4BB9-BD47-8E9A-E4C231729D78}" type="pres">
      <dgm:prSet presAssocID="{ADFEFE37-628F-2342-87BC-B60BD84BCC53}" presName="sibTrans" presStyleLbl="sibTrans2D1" presStyleIdx="0" presStyleCnt="2"/>
      <dgm:spPr/>
    </dgm:pt>
    <dgm:pt modelId="{DB77E30F-76F9-0E43-AB1A-533F32C5AF5F}" type="pres">
      <dgm:prSet presAssocID="{ADFEFE37-628F-2342-87BC-B60BD84BCC53}" presName="connectorText" presStyleLbl="sibTrans2D1" presStyleIdx="0" presStyleCnt="2"/>
      <dgm:spPr/>
    </dgm:pt>
    <dgm:pt modelId="{FE780CDB-F12A-0540-924B-2298CD421D6C}" type="pres">
      <dgm:prSet presAssocID="{119CB569-5756-0748-B208-84F75BEF08B6}" presName="node" presStyleLbl="node1" presStyleIdx="1" presStyleCnt="3">
        <dgm:presLayoutVars>
          <dgm:bulletEnabled val="1"/>
        </dgm:presLayoutVars>
      </dgm:prSet>
      <dgm:spPr/>
    </dgm:pt>
    <dgm:pt modelId="{06B55778-873F-4A40-92A2-2ECE914E79B7}" type="pres">
      <dgm:prSet presAssocID="{8370BA9C-563A-104E-99F1-C16EA4ADC220}" presName="sibTrans" presStyleLbl="sibTrans2D1" presStyleIdx="1" presStyleCnt="2"/>
      <dgm:spPr/>
    </dgm:pt>
    <dgm:pt modelId="{734D7647-FFFB-F04B-9D8C-A007FFE3237A}" type="pres">
      <dgm:prSet presAssocID="{8370BA9C-563A-104E-99F1-C16EA4ADC220}" presName="connectorText" presStyleLbl="sibTrans2D1" presStyleIdx="1" presStyleCnt="2"/>
      <dgm:spPr/>
    </dgm:pt>
    <dgm:pt modelId="{D23C7B24-0D23-7847-B838-3C01996C5209}" type="pres">
      <dgm:prSet presAssocID="{CEBE721B-276A-9743-970E-224DAA789383}" presName="node" presStyleLbl="node1" presStyleIdx="2" presStyleCnt="3">
        <dgm:presLayoutVars>
          <dgm:bulletEnabled val="1"/>
        </dgm:presLayoutVars>
      </dgm:prSet>
      <dgm:spPr/>
    </dgm:pt>
  </dgm:ptLst>
  <dgm:cxnLst>
    <dgm:cxn modelId="{B23A5C06-51EB-6641-AB39-2394A2830CA2}" type="presOf" srcId="{8CA03650-946D-1843-BE97-B63F63E169E0}" destId="{4EF88209-2778-4B49-AB3E-F10117937FB6}" srcOrd="0" destOrd="0" presId="urn:microsoft.com/office/officeart/2005/8/layout/process1"/>
    <dgm:cxn modelId="{A611FF17-6054-5A4D-A806-53C9D2DCDC1B}" type="presOf" srcId="{ADFEFE37-628F-2342-87BC-B60BD84BCC53}" destId="{DB77E30F-76F9-0E43-AB1A-533F32C5AF5F}" srcOrd="1" destOrd="0" presId="urn:microsoft.com/office/officeart/2005/8/layout/process1"/>
    <dgm:cxn modelId="{CE1C7034-3FA4-E84C-BAAF-50505B5F9CF1}" type="presOf" srcId="{119CB569-5756-0748-B208-84F75BEF08B6}" destId="{FE780CDB-F12A-0540-924B-2298CD421D6C}" srcOrd="0" destOrd="0" presId="urn:microsoft.com/office/officeart/2005/8/layout/process1"/>
    <dgm:cxn modelId="{1993B635-A6C0-7549-9B80-97D17314C46D}" srcId="{8CA03650-946D-1843-BE97-B63F63E169E0}" destId="{119CB569-5756-0748-B208-84F75BEF08B6}" srcOrd="1" destOrd="0" parTransId="{5E33BDC3-91D8-4F4B-A4C3-0274AF2696B1}" sibTransId="{8370BA9C-563A-104E-99F1-C16EA4ADC220}"/>
    <dgm:cxn modelId="{4B9C7162-3423-6D45-AFD4-3AAD0DF49C79}" srcId="{8CA03650-946D-1843-BE97-B63F63E169E0}" destId="{CEBE721B-276A-9743-970E-224DAA789383}" srcOrd="2" destOrd="0" parTransId="{590646F4-C9E3-0C42-82A7-53A6579F7C4A}" sibTransId="{432B66BF-302E-5E47-823C-0575FA592589}"/>
    <dgm:cxn modelId="{BFAFF68A-43ED-7F47-9697-3E9141927F76}" type="presOf" srcId="{CEBE721B-276A-9743-970E-224DAA789383}" destId="{D23C7B24-0D23-7847-B838-3C01996C5209}" srcOrd="0" destOrd="0" presId="urn:microsoft.com/office/officeart/2005/8/layout/process1"/>
    <dgm:cxn modelId="{09E94D8F-DD72-1649-B92F-4506DD902D3A}" type="presOf" srcId="{8370BA9C-563A-104E-99F1-C16EA4ADC220}" destId="{06B55778-873F-4A40-92A2-2ECE914E79B7}" srcOrd="0" destOrd="0" presId="urn:microsoft.com/office/officeart/2005/8/layout/process1"/>
    <dgm:cxn modelId="{C02F1397-DBB9-1E42-8B05-33A33BC7DE14}" type="presOf" srcId="{8370BA9C-563A-104E-99F1-C16EA4ADC220}" destId="{734D7647-FFFB-F04B-9D8C-A007FFE3237A}" srcOrd="1" destOrd="0" presId="urn:microsoft.com/office/officeart/2005/8/layout/process1"/>
    <dgm:cxn modelId="{A172BEBB-933B-5F4A-98A5-C194EF62716C}" srcId="{8CA03650-946D-1843-BE97-B63F63E169E0}" destId="{05553CD3-A053-7647-B3FF-1ED435DC55C1}" srcOrd="0" destOrd="0" parTransId="{013D9046-E200-EC41-A0D6-8012E40D22C3}" sibTransId="{ADFEFE37-628F-2342-87BC-B60BD84BCC53}"/>
    <dgm:cxn modelId="{B4E667D6-DE9E-4348-B6B8-576C8DD6F6B0}" type="presOf" srcId="{ADFEFE37-628F-2342-87BC-B60BD84BCC53}" destId="{B5E18A77-4BB9-BD47-8E9A-E4C231729D78}" srcOrd="0" destOrd="0" presId="urn:microsoft.com/office/officeart/2005/8/layout/process1"/>
    <dgm:cxn modelId="{66340CDE-2596-B14C-AB63-F75AA6A1252F}" type="presOf" srcId="{05553CD3-A053-7647-B3FF-1ED435DC55C1}" destId="{F17EAEF8-15C9-584D-BD82-2CBB4C01E326}" srcOrd="0" destOrd="0" presId="urn:microsoft.com/office/officeart/2005/8/layout/process1"/>
    <dgm:cxn modelId="{97BA3CF1-4B87-D54A-A24A-6730DB3D2077}" type="presParOf" srcId="{4EF88209-2778-4B49-AB3E-F10117937FB6}" destId="{F17EAEF8-15C9-584D-BD82-2CBB4C01E326}" srcOrd="0" destOrd="0" presId="urn:microsoft.com/office/officeart/2005/8/layout/process1"/>
    <dgm:cxn modelId="{062614ED-F4CA-F945-9D05-4BF46D5E000F}" type="presParOf" srcId="{4EF88209-2778-4B49-AB3E-F10117937FB6}" destId="{B5E18A77-4BB9-BD47-8E9A-E4C231729D78}" srcOrd="1" destOrd="0" presId="urn:microsoft.com/office/officeart/2005/8/layout/process1"/>
    <dgm:cxn modelId="{4993D698-172F-7C49-B675-65F2CF28A611}" type="presParOf" srcId="{B5E18A77-4BB9-BD47-8E9A-E4C231729D78}" destId="{DB77E30F-76F9-0E43-AB1A-533F32C5AF5F}" srcOrd="0" destOrd="0" presId="urn:microsoft.com/office/officeart/2005/8/layout/process1"/>
    <dgm:cxn modelId="{5EDD49EB-4492-AA43-A854-5230C713838C}" type="presParOf" srcId="{4EF88209-2778-4B49-AB3E-F10117937FB6}" destId="{FE780CDB-F12A-0540-924B-2298CD421D6C}" srcOrd="2" destOrd="0" presId="urn:microsoft.com/office/officeart/2005/8/layout/process1"/>
    <dgm:cxn modelId="{354F2CCC-2E0A-1646-8742-D0CA62BD30AC}" type="presParOf" srcId="{4EF88209-2778-4B49-AB3E-F10117937FB6}" destId="{06B55778-873F-4A40-92A2-2ECE914E79B7}" srcOrd="3" destOrd="0" presId="urn:microsoft.com/office/officeart/2005/8/layout/process1"/>
    <dgm:cxn modelId="{9E3C2AC1-2EC4-5940-8130-ACFE9C076CD9}" type="presParOf" srcId="{06B55778-873F-4A40-92A2-2ECE914E79B7}" destId="{734D7647-FFFB-F04B-9D8C-A007FFE3237A}" srcOrd="0" destOrd="0" presId="urn:microsoft.com/office/officeart/2005/8/layout/process1"/>
    <dgm:cxn modelId="{379D4412-04E6-7C41-914C-5380415DD0D0}" type="presParOf" srcId="{4EF88209-2778-4B49-AB3E-F10117937FB6}" destId="{D23C7B24-0D23-7847-B838-3C01996C520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F8D15-35D2-1B43-A3A0-EB25A1569CAC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B715959C-6A7B-E24A-B494-D92E7E927360}">
      <dgm:prSet phldrT="[Tekst]"/>
      <dgm:spPr/>
      <dgm:t>
        <a:bodyPr/>
        <a:lstStyle/>
        <a:p>
          <a:r>
            <a:rPr lang="nl-NL"/>
            <a:t>In acht nemen</a:t>
          </a:r>
        </a:p>
      </dgm:t>
    </dgm:pt>
    <dgm:pt modelId="{FE13D30B-F024-4E40-A821-6AF4D2DC290A}" type="parTrans" cxnId="{139F2357-7AE3-8C49-A16D-68B2C26BDDA9}">
      <dgm:prSet/>
      <dgm:spPr/>
      <dgm:t>
        <a:bodyPr/>
        <a:lstStyle/>
        <a:p>
          <a:endParaRPr lang="nl-NL"/>
        </a:p>
      </dgm:t>
    </dgm:pt>
    <dgm:pt modelId="{297BDBF0-ED55-B741-86EF-CDD3C731B107}" type="sibTrans" cxnId="{139F2357-7AE3-8C49-A16D-68B2C26BDDA9}">
      <dgm:prSet/>
      <dgm:spPr/>
      <dgm:t>
        <a:bodyPr/>
        <a:lstStyle/>
        <a:p>
          <a:endParaRPr lang="nl-NL"/>
        </a:p>
      </dgm:t>
    </dgm:pt>
    <dgm:pt modelId="{47747204-A405-BA48-8C52-29590AA204F1}">
      <dgm:prSet phldrT="[Tekst]"/>
      <dgm:spPr/>
      <dgm:t>
        <a:bodyPr/>
        <a:lstStyle/>
        <a:p>
          <a:r>
            <a:rPr lang="nl-NL" dirty="0"/>
            <a:t>Rekening houden met</a:t>
          </a:r>
        </a:p>
      </dgm:t>
    </dgm:pt>
    <dgm:pt modelId="{7467AF53-0889-114B-99A4-FCD0886C378E}" type="parTrans" cxnId="{5E2653A4-4E0B-3D44-A997-04E68B539693}">
      <dgm:prSet/>
      <dgm:spPr/>
      <dgm:t>
        <a:bodyPr/>
        <a:lstStyle/>
        <a:p>
          <a:endParaRPr lang="nl-NL"/>
        </a:p>
      </dgm:t>
    </dgm:pt>
    <dgm:pt modelId="{EE746695-E093-8046-8074-C976B94D4469}" type="sibTrans" cxnId="{5E2653A4-4E0B-3D44-A997-04E68B539693}">
      <dgm:prSet/>
      <dgm:spPr/>
      <dgm:t>
        <a:bodyPr/>
        <a:lstStyle/>
        <a:p>
          <a:endParaRPr lang="nl-NL"/>
        </a:p>
      </dgm:t>
    </dgm:pt>
    <dgm:pt modelId="{56ADB36D-C3F0-A840-80FE-2B53B8100E36}">
      <dgm:prSet phldrT="[Tekst]"/>
      <dgm:spPr/>
      <dgm:t>
        <a:bodyPr/>
        <a:lstStyle/>
        <a:p>
          <a:r>
            <a:rPr lang="nl-NL" dirty="0"/>
            <a:t>Betrekken bij</a:t>
          </a:r>
        </a:p>
      </dgm:t>
    </dgm:pt>
    <dgm:pt modelId="{6B112E99-67AC-B648-870F-720EF9E778F2}" type="parTrans" cxnId="{A7A79381-F2FD-9640-B147-051303B3F3EE}">
      <dgm:prSet/>
      <dgm:spPr/>
      <dgm:t>
        <a:bodyPr/>
        <a:lstStyle/>
        <a:p>
          <a:endParaRPr lang="nl-NL"/>
        </a:p>
      </dgm:t>
    </dgm:pt>
    <dgm:pt modelId="{01DAB9FE-7AFE-E349-B5E7-BD888DDB97AB}" type="sibTrans" cxnId="{A7A79381-F2FD-9640-B147-051303B3F3EE}">
      <dgm:prSet/>
      <dgm:spPr/>
      <dgm:t>
        <a:bodyPr/>
        <a:lstStyle/>
        <a:p>
          <a:endParaRPr lang="nl-NL"/>
        </a:p>
      </dgm:t>
    </dgm:pt>
    <dgm:pt modelId="{9D8AB88A-4283-7142-8A1E-D2333E16E37F}" type="pres">
      <dgm:prSet presAssocID="{EF0F8D15-35D2-1B43-A3A0-EB25A1569CA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8EE878-0BE9-624C-9CDA-4EDB5FE5A7C9}" type="pres">
      <dgm:prSet presAssocID="{B715959C-6A7B-E24A-B494-D92E7E927360}" presName="gear1" presStyleLbl="node1" presStyleIdx="0" presStyleCnt="3">
        <dgm:presLayoutVars>
          <dgm:chMax val="1"/>
          <dgm:bulletEnabled val="1"/>
        </dgm:presLayoutVars>
      </dgm:prSet>
      <dgm:spPr/>
    </dgm:pt>
    <dgm:pt modelId="{C31E8B37-2303-1E44-990A-498A34A0609E}" type="pres">
      <dgm:prSet presAssocID="{B715959C-6A7B-E24A-B494-D92E7E927360}" presName="gear1srcNode" presStyleLbl="node1" presStyleIdx="0" presStyleCnt="3"/>
      <dgm:spPr/>
    </dgm:pt>
    <dgm:pt modelId="{FD323725-561A-5C46-954C-9DF9568F7239}" type="pres">
      <dgm:prSet presAssocID="{B715959C-6A7B-E24A-B494-D92E7E927360}" presName="gear1dstNode" presStyleLbl="node1" presStyleIdx="0" presStyleCnt="3"/>
      <dgm:spPr/>
    </dgm:pt>
    <dgm:pt modelId="{658E4F3F-B537-7F4C-B3AF-EAD92C091183}" type="pres">
      <dgm:prSet presAssocID="{47747204-A405-BA48-8C52-29590AA204F1}" presName="gear2" presStyleLbl="node1" presStyleIdx="1" presStyleCnt="3">
        <dgm:presLayoutVars>
          <dgm:chMax val="1"/>
          <dgm:bulletEnabled val="1"/>
        </dgm:presLayoutVars>
      </dgm:prSet>
      <dgm:spPr/>
    </dgm:pt>
    <dgm:pt modelId="{3CC59980-6D43-D54F-ABDE-7613A9134898}" type="pres">
      <dgm:prSet presAssocID="{47747204-A405-BA48-8C52-29590AA204F1}" presName="gear2srcNode" presStyleLbl="node1" presStyleIdx="1" presStyleCnt="3"/>
      <dgm:spPr/>
    </dgm:pt>
    <dgm:pt modelId="{398868C2-E182-1E4F-BB0E-E2168CFFB121}" type="pres">
      <dgm:prSet presAssocID="{47747204-A405-BA48-8C52-29590AA204F1}" presName="gear2dstNode" presStyleLbl="node1" presStyleIdx="1" presStyleCnt="3"/>
      <dgm:spPr/>
    </dgm:pt>
    <dgm:pt modelId="{46BA2B19-84C9-4C40-9E33-1D1CF69B0142}" type="pres">
      <dgm:prSet presAssocID="{56ADB36D-C3F0-A840-80FE-2B53B8100E36}" presName="gear3" presStyleLbl="node1" presStyleIdx="2" presStyleCnt="3"/>
      <dgm:spPr/>
    </dgm:pt>
    <dgm:pt modelId="{845F0AB0-BE25-D843-BB6B-60941C29A0D2}" type="pres">
      <dgm:prSet presAssocID="{56ADB36D-C3F0-A840-80FE-2B53B8100E3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247D4D3-EC44-3840-9D18-71C06544C8AB}" type="pres">
      <dgm:prSet presAssocID="{56ADB36D-C3F0-A840-80FE-2B53B8100E36}" presName="gear3srcNode" presStyleLbl="node1" presStyleIdx="2" presStyleCnt="3"/>
      <dgm:spPr/>
    </dgm:pt>
    <dgm:pt modelId="{D77EA2D1-A0B4-9D4F-9C15-63ABAA3DB4A0}" type="pres">
      <dgm:prSet presAssocID="{56ADB36D-C3F0-A840-80FE-2B53B8100E36}" presName="gear3dstNode" presStyleLbl="node1" presStyleIdx="2" presStyleCnt="3"/>
      <dgm:spPr/>
    </dgm:pt>
    <dgm:pt modelId="{847257E5-1801-1E4F-9E67-01A71849062E}" type="pres">
      <dgm:prSet presAssocID="{297BDBF0-ED55-B741-86EF-CDD3C731B107}" presName="connector1" presStyleLbl="sibTrans2D1" presStyleIdx="0" presStyleCnt="3"/>
      <dgm:spPr/>
    </dgm:pt>
    <dgm:pt modelId="{3668DEA7-752A-A14E-94A5-C9DE9220A049}" type="pres">
      <dgm:prSet presAssocID="{EE746695-E093-8046-8074-C976B94D4469}" presName="connector2" presStyleLbl="sibTrans2D1" presStyleIdx="1" presStyleCnt="3"/>
      <dgm:spPr/>
    </dgm:pt>
    <dgm:pt modelId="{CB7BF0D2-591E-4544-8CD0-B4DD83ADB636}" type="pres">
      <dgm:prSet presAssocID="{01DAB9FE-7AFE-E349-B5E7-BD888DDB97AB}" presName="connector3" presStyleLbl="sibTrans2D1" presStyleIdx="2" presStyleCnt="3"/>
      <dgm:spPr/>
    </dgm:pt>
  </dgm:ptLst>
  <dgm:cxnLst>
    <dgm:cxn modelId="{AA67EA37-67F0-504F-93CA-D489A73073B5}" type="presOf" srcId="{01DAB9FE-7AFE-E349-B5E7-BD888DDB97AB}" destId="{CB7BF0D2-591E-4544-8CD0-B4DD83ADB636}" srcOrd="0" destOrd="0" presId="urn:microsoft.com/office/officeart/2005/8/layout/gear1"/>
    <dgm:cxn modelId="{64FF9538-053F-3345-B709-B9CFEC4A8DFD}" type="presOf" srcId="{56ADB36D-C3F0-A840-80FE-2B53B8100E36}" destId="{D77EA2D1-A0B4-9D4F-9C15-63ABAA3DB4A0}" srcOrd="3" destOrd="0" presId="urn:microsoft.com/office/officeart/2005/8/layout/gear1"/>
    <dgm:cxn modelId="{371C0444-10CA-4748-9E00-7077B27D39C9}" type="presOf" srcId="{47747204-A405-BA48-8C52-29590AA204F1}" destId="{658E4F3F-B537-7F4C-B3AF-EAD92C091183}" srcOrd="0" destOrd="0" presId="urn:microsoft.com/office/officeart/2005/8/layout/gear1"/>
    <dgm:cxn modelId="{90783949-88BC-8B41-88B0-7BE8F5697F9D}" type="presOf" srcId="{47747204-A405-BA48-8C52-29590AA204F1}" destId="{398868C2-E182-1E4F-BB0E-E2168CFFB121}" srcOrd="2" destOrd="0" presId="urn:microsoft.com/office/officeart/2005/8/layout/gear1"/>
    <dgm:cxn modelId="{2C1D7A6B-A38E-A846-AE82-348F26E09901}" type="presOf" srcId="{EE746695-E093-8046-8074-C976B94D4469}" destId="{3668DEA7-752A-A14E-94A5-C9DE9220A049}" srcOrd="0" destOrd="0" presId="urn:microsoft.com/office/officeart/2005/8/layout/gear1"/>
    <dgm:cxn modelId="{139F2357-7AE3-8C49-A16D-68B2C26BDDA9}" srcId="{EF0F8D15-35D2-1B43-A3A0-EB25A1569CAC}" destId="{B715959C-6A7B-E24A-B494-D92E7E927360}" srcOrd="0" destOrd="0" parTransId="{FE13D30B-F024-4E40-A821-6AF4D2DC290A}" sibTransId="{297BDBF0-ED55-B741-86EF-CDD3C731B107}"/>
    <dgm:cxn modelId="{A7A79381-F2FD-9640-B147-051303B3F3EE}" srcId="{EF0F8D15-35D2-1B43-A3A0-EB25A1569CAC}" destId="{56ADB36D-C3F0-A840-80FE-2B53B8100E36}" srcOrd="2" destOrd="0" parTransId="{6B112E99-67AC-B648-870F-720EF9E778F2}" sibTransId="{01DAB9FE-7AFE-E349-B5E7-BD888DDB97AB}"/>
    <dgm:cxn modelId="{5FD6B88D-AD6B-0747-AF6E-202990821752}" type="presOf" srcId="{EF0F8D15-35D2-1B43-A3A0-EB25A1569CAC}" destId="{9D8AB88A-4283-7142-8A1E-D2333E16E37F}" srcOrd="0" destOrd="0" presId="urn:microsoft.com/office/officeart/2005/8/layout/gear1"/>
    <dgm:cxn modelId="{DEA8F598-CAC2-7346-B569-56368C205B38}" type="presOf" srcId="{47747204-A405-BA48-8C52-29590AA204F1}" destId="{3CC59980-6D43-D54F-ABDE-7613A9134898}" srcOrd="1" destOrd="0" presId="urn:microsoft.com/office/officeart/2005/8/layout/gear1"/>
    <dgm:cxn modelId="{1356959E-EB04-F743-A8DE-548676CC6FF1}" type="presOf" srcId="{B715959C-6A7B-E24A-B494-D92E7E927360}" destId="{C31E8B37-2303-1E44-990A-498A34A0609E}" srcOrd="1" destOrd="0" presId="urn:microsoft.com/office/officeart/2005/8/layout/gear1"/>
    <dgm:cxn modelId="{D318AFA1-8D62-CE4C-AEF3-1292E9CEA8CD}" type="presOf" srcId="{B715959C-6A7B-E24A-B494-D92E7E927360}" destId="{E08EE878-0BE9-624C-9CDA-4EDB5FE5A7C9}" srcOrd="0" destOrd="0" presId="urn:microsoft.com/office/officeart/2005/8/layout/gear1"/>
    <dgm:cxn modelId="{F9D6BEA2-2924-CB42-9812-D2F27B7E401B}" type="presOf" srcId="{297BDBF0-ED55-B741-86EF-CDD3C731B107}" destId="{847257E5-1801-1E4F-9E67-01A71849062E}" srcOrd="0" destOrd="0" presId="urn:microsoft.com/office/officeart/2005/8/layout/gear1"/>
    <dgm:cxn modelId="{5E2653A4-4E0B-3D44-A997-04E68B539693}" srcId="{EF0F8D15-35D2-1B43-A3A0-EB25A1569CAC}" destId="{47747204-A405-BA48-8C52-29590AA204F1}" srcOrd="1" destOrd="0" parTransId="{7467AF53-0889-114B-99A4-FCD0886C378E}" sibTransId="{EE746695-E093-8046-8074-C976B94D4469}"/>
    <dgm:cxn modelId="{96C36DAE-C288-864D-B254-B85D34EBFDD6}" type="presOf" srcId="{B715959C-6A7B-E24A-B494-D92E7E927360}" destId="{FD323725-561A-5C46-954C-9DF9568F7239}" srcOrd="2" destOrd="0" presId="urn:microsoft.com/office/officeart/2005/8/layout/gear1"/>
    <dgm:cxn modelId="{7247E7C1-D338-474C-9062-B96F4AC2F786}" type="presOf" srcId="{56ADB36D-C3F0-A840-80FE-2B53B8100E36}" destId="{46BA2B19-84C9-4C40-9E33-1D1CF69B0142}" srcOrd="0" destOrd="0" presId="urn:microsoft.com/office/officeart/2005/8/layout/gear1"/>
    <dgm:cxn modelId="{4CF26CD8-3D87-5745-8A25-7A91AAD1AA38}" type="presOf" srcId="{56ADB36D-C3F0-A840-80FE-2B53B8100E36}" destId="{2247D4D3-EC44-3840-9D18-71C06544C8AB}" srcOrd="2" destOrd="0" presId="urn:microsoft.com/office/officeart/2005/8/layout/gear1"/>
    <dgm:cxn modelId="{27874EFE-FB48-1545-8B8B-46CACB1EF057}" type="presOf" srcId="{56ADB36D-C3F0-A840-80FE-2B53B8100E36}" destId="{845F0AB0-BE25-D843-BB6B-60941C29A0D2}" srcOrd="1" destOrd="0" presId="urn:microsoft.com/office/officeart/2005/8/layout/gear1"/>
    <dgm:cxn modelId="{0C3A060D-F198-C84C-B037-1F191FCA256C}" type="presParOf" srcId="{9D8AB88A-4283-7142-8A1E-D2333E16E37F}" destId="{E08EE878-0BE9-624C-9CDA-4EDB5FE5A7C9}" srcOrd="0" destOrd="0" presId="urn:microsoft.com/office/officeart/2005/8/layout/gear1"/>
    <dgm:cxn modelId="{14227AE5-8E1F-7548-9E3D-4FA9F1BC7EC2}" type="presParOf" srcId="{9D8AB88A-4283-7142-8A1E-D2333E16E37F}" destId="{C31E8B37-2303-1E44-990A-498A34A0609E}" srcOrd="1" destOrd="0" presId="urn:microsoft.com/office/officeart/2005/8/layout/gear1"/>
    <dgm:cxn modelId="{FE0BC877-4928-354D-BFD8-8186C196F00E}" type="presParOf" srcId="{9D8AB88A-4283-7142-8A1E-D2333E16E37F}" destId="{FD323725-561A-5C46-954C-9DF9568F7239}" srcOrd="2" destOrd="0" presId="urn:microsoft.com/office/officeart/2005/8/layout/gear1"/>
    <dgm:cxn modelId="{BC99D8D4-E426-2C48-8DC6-479F642C4CC7}" type="presParOf" srcId="{9D8AB88A-4283-7142-8A1E-D2333E16E37F}" destId="{658E4F3F-B537-7F4C-B3AF-EAD92C091183}" srcOrd="3" destOrd="0" presId="urn:microsoft.com/office/officeart/2005/8/layout/gear1"/>
    <dgm:cxn modelId="{09B90942-348E-F949-A7C9-5E3B068F0499}" type="presParOf" srcId="{9D8AB88A-4283-7142-8A1E-D2333E16E37F}" destId="{3CC59980-6D43-D54F-ABDE-7613A9134898}" srcOrd="4" destOrd="0" presId="urn:microsoft.com/office/officeart/2005/8/layout/gear1"/>
    <dgm:cxn modelId="{31179341-1884-8A45-A66E-42F7C06FA9FA}" type="presParOf" srcId="{9D8AB88A-4283-7142-8A1E-D2333E16E37F}" destId="{398868C2-E182-1E4F-BB0E-E2168CFFB121}" srcOrd="5" destOrd="0" presId="urn:microsoft.com/office/officeart/2005/8/layout/gear1"/>
    <dgm:cxn modelId="{D8237BA4-D158-E84F-A2CF-AE06F4A3DB1A}" type="presParOf" srcId="{9D8AB88A-4283-7142-8A1E-D2333E16E37F}" destId="{46BA2B19-84C9-4C40-9E33-1D1CF69B0142}" srcOrd="6" destOrd="0" presId="urn:microsoft.com/office/officeart/2005/8/layout/gear1"/>
    <dgm:cxn modelId="{77D24497-310A-304C-9E01-1D4E28896A0F}" type="presParOf" srcId="{9D8AB88A-4283-7142-8A1E-D2333E16E37F}" destId="{845F0AB0-BE25-D843-BB6B-60941C29A0D2}" srcOrd="7" destOrd="0" presId="urn:microsoft.com/office/officeart/2005/8/layout/gear1"/>
    <dgm:cxn modelId="{9ACC1092-4ACB-494E-B21F-F82D4E5719EB}" type="presParOf" srcId="{9D8AB88A-4283-7142-8A1E-D2333E16E37F}" destId="{2247D4D3-EC44-3840-9D18-71C06544C8AB}" srcOrd="8" destOrd="0" presId="urn:microsoft.com/office/officeart/2005/8/layout/gear1"/>
    <dgm:cxn modelId="{FB06EA8D-BA9F-E042-B62E-92B988378649}" type="presParOf" srcId="{9D8AB88A-4283-7142-8A1E-D2333E16E37F}" destId="{D77EA2D1-A0B4-9D4F-9C15-63ABAA3DB4A0}" srcOrd="9" destOrd="0" presId="urn:microsoft.com/office/officeart/2005/8/layout/gear1"/>
    <dgm:cxn modelId="{042169E0-2249-F145-A98D-00E09F726723}" type="presParOf" srcId="{9D8AB88A-4283-7142-8A1E-D2333E16E37F}" destId="{847257E5-1801-1E4F-9E67-01A71849062E}" srcOrd="10" destOrd="0" presId="urn:microsoft.com/office/officeart/2005/8/layout/gear1"/>
    <dgm:cxn modelId="{2055E660-C670-D243-B15D-B7E0929E3069}" type="presParOf" srcId="{9D8AB88A-4283-7142-8A1E-D2333E16E37F}" destId="{3668DEA7-752A-A14E-94A5-C9DE9220A049}" srcOrd="11" destOrd="0" presId="urn:microsoft.com/office/officeart/2005/8/layout/gear1"/>
    <dgm:cxn modelId="{DFD595ED-099C-B84C-94DE-AB24AEA29C72}" type="presParOf" srcId="{9D8AB88A-4283-7142-8A1E-D2333E16E37F}" destId="{CB7BF0D2-591E-4544-8CD0-B4DD83ADB63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F30B7-740D-CB43-8901-E416D066E0B0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69558F0-B1A3-CB46-9C81-B9FBEAFF30E9}">
      <dgm:prSet phldrT="[Tekst]" custT="1"/>
      <dgm:spPr/>
      <dgm:t>
        <a:bodyPr/>
        <a:lstStyle/>
        <a:p>
          <a:r>
            <a:rPr lang="nl-NL" sz="1000" b="1" dirty="0"/>
            <a:t>Verankering in warmte programma</a:t>
          </a:r>
        </a:p>
      </dgm:t>
    </dgm:pt>
    <dgm:pt modelId="{7F0B9109-9DDA-154D-A3EC-18200F22B4B7}" type="parTrans" cxnId="{C00935CF-6D54-9E42-9F15-553C9F299502}">
      <dgm:prSet/>
      <dgm:spPr/>
      <dgm:t>
        <a:bodyPr/>
        <a:lstStyle/>
        <a:p>
          <a:endParaRPr lang="nl-NL"/>
        </a:p>
      </dgm:t>
    </dgm:pt>
    <dgm:pt modelId="{B315BC96-88E2-E449-94C0-68D618E14082}" type="sibTrans" cxnId="{C00935CF-6D54-9E42-9F15-553C9F299502}">
      <dgm:prSet/>
      <dgm:spPr/>
      <dgm:t>
        <a:bodyPr/>
        <a:lstStyle/>
        <a:p>
          <a:endParaRPr lang="nl-NL"/>
        </a:p>
      </dgm:t>
    </dgm:pt>
    <dgm:pt modelId="{03C4E798-406B-A546-901C-1FD5A7297778}">
      <dgm:prSet phldrT="[Tekst]" custT="1"/>
      <dgm:spPr/>
      <dgm:t>
        <a:bodyPr/>
        <a:lstStyle/>
        <a:p>
          <a:r>
            <a:rPr lang="nl-NL" sz="1000" b="1" dirty="0"/>
            <a:t>Keuzevrijheid</a:t>
          </a:r>
          <a:endParaRPr lang="nl-NL" sz="800" b="1" dirty="0"/>
        </a:p>
      </dgm:t>
    </dgm:pt>
    <dgm:pt modelId="{D81A63A2-A8DD-C84C-94BA-930C12CF2D7F}" type="parTrans" cxnId="{129F1EF0-7077-B84B-BA72-56B4165B91F0}">
      <dgm:prSet/>
      <dgm:spPr/>
      <dgm:t>
        <a:bodyPr/>
        <a:lstStyle/>
        <a:p>
          <a:endParaRPr lang="nl-NL"/>
        </a:p>
      </dgm:t>
    </dgm:pt>
    <dgm:pt modelId="{C022EBE7-B40C-B34F-B11F-448CE1A4BB64}" type="sibTrans" cxnId="{129F1EF0-7077-B84B-BA72-56B4165B91F0}">
      <dgm:prSet/>
      <dgm:spPr/>
      <dgm:t>
        <a:bodyPr/>
        <a:lstStyle/>
        <a:p>
          <a:endParaRPr lang="nl-NL"/>
        </a:p>
      </dgm:t>
    </dgm:pt>
    <dgm:pt modelId="{4FB58983-A67E-9141-A6BF-2DC24149EC41}">
      <dgm:prSet phldrT="[Tekst]" custT="1"/>
      <dgm:spPr/>
      <dgm:t>
        <a:bodyPr/>
        <a:lstStyle/>
        <a:p>
          <a:r>
            <a:rPr lang="nl-NL" sz="1000" b="1" dirty="0"/>
            <a:t>Totale nationale kosten</a:t>
          </a:r>
        </a:p>
      </dgm:t>
    </dgm:pt>
    <dgm:pt modelId="{E55B4B81-6B46-E142-829D-5FABC7F04926}" type="parTrans" cxnId="{B4D92E1A-D654-4544-83B6-2FEA79593D8E}">
      <dgm:prSet/>
      <dgm:spPr/>
      <dgm:t>
        <a:bodyPr/>
        <a:lstStyle/>
        <a:p>
          <a:endParaRPr lang="nl-NL"/>
        </a:p>
      </dgm:t>
    </dgm:pt>
    <dgm:pt modelId="{9E24D92B-CE2A-5E4D-9E86-BAD268F04467}" type="sibTrans" cxnId="{B4D92E1A-D654-4544-83B6-2FEA79593D8E}">
      <dgm:prSet/>
      <dgm:spPr/>
      <dgm:t>
        <a:bodyPr/>
        <a:lstStyle/>
        <a:p>
          <a:endParaRPr lang="nl-NL"/>
        </a:p>
      </dgm:t>
    </dgm:pt>
    <dgm:pt modelId="{B8B4CEC6-0C98-4948-88AB-BAFEC2E321B0}">
      <dgm:prSet phldrT="[Tekst]" custT="1"/>
      <dgm:spPr/>
      <dgm:t>
        <a:bodyPr/>
        <a:lstStyle/>
        <a:p>
          <a:r>
            <a:rPr lang="nl-NL" sz="1000" b="1" dirty="0"/>
            <a:t>Betaalbaarheid</a:t>
          </a:r>
        </a:p>
      </dgm:t>
    </dgm:pt>
    <dgm:pt modelId="{069305A4-CFC4-D041-A86D-15ED26BDFDED}" type="parTrans" cxnId="{B124A2F4-4951-4340-9139-F0ACE9E03FFE}">
      <dgm:prSet/>
      <dgm:spPr/>
      <dgm:t>
        <a:bodyPr/>
        <a:lstStyle/>
        <a:p>
          <a:endParaRPr lang="nl-NL"/>
        </a:p>
      </dgm:t>
    </dgm:pt>
    <dgm:pt modelId="{B7BC9CEB-9CB3-B94D-9DC5-573808BE65CE}" type="sibTrans" cxnId="{B124A2F4-4951-4340-9139-F0ACE9E03FFE}">
      <dgm:prSet/>
      <dgm:spPr/>
      <dgm:t>
        <a:bodyPr/>
        <a:lstStyle/>
        <a:p>
          <a:endParaRPr lang="nl-NL"/>
        </a:p>
      </dgm:t>
    </dgm:pt>
    <dgm:pt modelId="{15E48915-8B7C-8949-B59C-5D42CAC3F472}">
      <dgm:prSet phldrT="[Tekst]" custT="1"/>
      <dgm:spPr/>
      <dgm:t>
        <a:bodyPr/>
        <a:lstStyle/>
        <a:p>
          <a:r>
            <a:rPr lang="nl-NL" sz="900" b="1" dirty="0"/>
            <a:t>Beschikbaarheid alternatieve energie-infrastructuur</a:t>
          </a:r>
        </a:p>
      </dgm:t>
    </dgm:pt>
    <dgm:pt modelId="{86CBC47F-D85B-044A-88AF-233E79F94219}" type="parTrans" cxnId="{BB2A839D-E751-7E47-AC05-321C67CD06DC}">
      <dgm:prSet/>
      <dgm:spPr/>
      <dgm:t>
        <a:bodyPr/>
        <a:lstStyle/>
        <a:p>
          <a:endParaRPr lang="nl-NL"/>
        </a:p>
      </dgm:t>
    </dgm:pt>
    <dgm:pt modelId="{C5B602C5-46D4-F245-9486-90BEB789B667}" type="sibTrans" cxnId="{BB2A839D-E751-7E47-AC05-321C67CD06DC}">
      <dgm:prSet/>
      <dgm:spPr/>
      <dgm:t>
        <a:bodyPr/>
        <a:lstStyle/>
        <a:p>
          <a:endParaRPr lang="nl-NL"/>
        </a:p>
      </dgm:t>
    </dgm:pt>
    <dgm:pt modelId="{4E41279D-40BD-144C-AEE9-177402E15FD0}">
      <dgm:prSet phldrT="[Tekst]" custT="1"/>
      <dgm:spPr/>
      <dgm:t>
        <a:bodyPr/>
        <a:lstStyle/>
        <a:p>
          <a:r>
            <a:rPr lang="nl-NL" sz="1000" b="1" dirty="0"/>
            <a:t>Redelijke termijn</a:t>
          </a:r>
        </a:p>
      </dgm:t>
    </dgm:pt>
    <dgm:pt modelId="{8BD34643-2BD8-944B-B88B-AB27738722CF}" type="parTrans" cxnId="{ABB56011-47F4-FD40-9ACD-D30517236915}">
      <dgm:prSet/>
      <dgm:spPr/>
      <dgm:t>
        <a:bodyPr/>
        <a:lstStyle/>
        <a:p>
          <a:endParaRPr lang="nl-NL"/>
        </a:p>
      </dgm:t>
    </dgm:pt>
    <dgm:pt modelId="{97D3B809-61AF-C849-A7F1-46ED830D0ACB}" type="sibTrans" cxnId="{ABB56011-47F4-FD40-9ACD-D30517236915}">
      <dgm:prSet/>
      <dgm:spPr/>
      <dgm:t>
        <a:bodyPr/>
        <a:lstStyle/>
        <a:p>
          <a:endParaRPr lang="nl-NL"/>
        </a:p>
      </dgm:t>
    </dgm:pt>
    <dgm:pt modelId="{49C8A6DB-7687-8545-8458-541FDB1D2E86}">
      <dgm:prSet custT="1"/>
      <dgm:spPr/>
      <dgm:t>
        <a:bodyPr/>
        <a:lstStyle/>
        <a:p>
          <a:r>
            <a:rPr lang="nl-NL" sz="1000" b="1" dirty="0"/>
            <a:t>Mededeling ACM</a:t>
          </a:r>
        </a:p>
      </dgm:t>
    </dgm:pt>
    <dgm:pt modelId="{DF006CA8-1481-2F4A-A95A-5C8651955C3D}" type="parTrans" cxnId="{1B026AFB-9A44-F649-A1F0-5CE3CDBBCEC3}">
      <dgm:prSet/>
      <dgm:spPr/>
      <dgm:t>
        <a:bodyPr/>
        <a:lstStyle/>
        <a:p>
          <a:endParaRPr lang="nl-NL"/>
        </a:p>
      </dgm:t>
    </dgm:pt>
    <dgm:pt modelId="{00B00A8E-096C-D947-9C97-BAFF609F2D62}" type="sibTrans" cxnId="{1B026AFB-9A44-F649-A1F0-5CE3CDBBCEC3}">
      <dgm:prSet/>
      <dgm:spPr/>
      <dgm:t>
        <a:bodyPr/>
        <a:lstStyle/>
        <a:p>
          <a:endParaRPr lang="nl-NL"/>
        </a:p>
      </dgm:t>
    </dgm:pt>
    <dgm:pt modelId="{779B5882-F5C7-BD42-8530-FD126AF802AC}">
      <dgm:prSet custT="1"/>
      <dgm:spPr/>
      <dgm:t>
        <a:bodyPr/>
        <a:lstStyle/>
        <a:p>
          <a:r>
            <a:rPr lang="nl-NL" sz="1000" b="1" dirty="0"/>
            <a:t>Monitoring, bijstelling &amp; vergewisplicht</a:t>
          </a:r>
        </a:p>
      </dgm:t>
    </dgm:pt>
    <dgm:pt modelId="{8F09F01F-71CF-0F4B-BFA3-BED5BFE50F08}" type="parTrans" cxnId="{EA73CF99-D440-6D4A-B805-B2285DBAFC09}">
      <dgm:prSet/>
      <dgm:spPr/>
      <dgm:t>
        <a:bodyPr/>
        <a:lstStyle/>
        <a:p>
          <a:endParaRPr lang="nl-NL"/>
        </a:p>
      </dgm:t>
    </dgm:pt>
    <dgm:pt modelId="{F1C60206-DC10-AE4F-9120-426E4FC38CFD}" type="sibTrans" cxnId="{EA73CF99-D440-6D4A-B805-B2285DBAFC09}">
      <dgm:prSet/>
      <dgm:spPr/>
      <dgm:t>
        <a:bodyPr/>
        <a:lstStyle/>
        <a:p>
          <a:endParaRPr lang="nl-NL"/>
        </a:p>
      </dgm:t>
    </dgm:pt>
    <dgm:pt modelId="{CDCDD44F-0C2F-AC48-B912-43F6AC8C1CCA}">
      <dgm:prSet custT="1"/>
      <dgm:spPr/>
      <dgm:t>
        <a:bodyPr/>
        <a:lstStyle/>
        <a:p>
          <a:r>
            <a:rPr lang="nl-NL" sz="1000" b="1" dirty="0"/>
            <a:t>Ow/Ob/Awb</a:t>
          </a:r>
        </a:p>
      </dgm:t>
    </dgm:pt>
    <dgm:pt modelId="{E758F2C6-E161-8540-9A35-9A2E1FFA2650}" type="parTrans" cxnId="{C76BE639-5808-D342-A633-9619633F224C}">
      <dgm:prSet/>
      <dgm:spPr/>
      <dgm:t>
        <a:bodyPr/>
        <a:lstStyle/>
        <a:p>
          <a:endParaRPr lang="nl-NL"/>
        </a:p>
      </dgm:t>
    </dgm:pt>
    <dgm:pt modelId="{06D00BC9-AA48-5244-9B9F-0E7FCB23B999}" type="sibTrans" cxnId="{C76BE639-5808-D342-A633-9619633F224C}">
      <dgm:prSet/>
      <dgm:spPr/>
      <dgm:t>
        <a:bodyPr/>
        <a:lstStyle/>
        <a:p>
          <a:endParaRPr lang="nl-NL"/>
        </a:p>
      </dgm:t>
    </dgm:pt>
    <dgm:pt modelId="{BF539272-468E-E34C-9B52-50E18AFE2B7C}" type="pres">
      <dgm:prSet presAssocID="{77AF30B7-740D-CB43-8901-E416D066E0B0}" presName="cycle" presStyleCnt="0">
        <dgm:presLayoutVars>
          <dgm:dir/>
          <dgm:resizeHandles val="exact"/>
        </dgm:presLayoutVars>
      </dgm:prSet>
      <dgm:spPr/>
    </dgm:pt>
    <dgm:pt modelId="{8FFDC716-2532-FA44-8FF1-BE4B003DFE0C}" type="pres">
      <dgm:prSet presAssocID="{A69558F0-B1A3-CB46-9C81-B9FBEAFF30E9}" presName="node" presStyleLbl="node1" presStyleIdx="0" presStyleCnt="9">
        <dgm:presLayoutVars>
          <dgm:bulletEnabled val="1"/>
        </dgm:presLayoutVars>
      </dgm:prSet>
      <dgm:spPr/>
    </dgm:pt>
    <dgm:pt modelId="{1D00E657-8887-E244-AD11-C2E8F25D595C}" type="pres">
      <dgm:prSet presAssocID="{A69558F0-B1A3-CB46-9C81-B9FBEAFF30E9}" presName="spNode" presStyleCnt="0"/>
      <dgm:spPr/>
    </dgm:pt>
    <dgm:pt modelId="{85DE1E7E-899D-A147-B38E-BAB6BFC6A3EA}" type="pres">
      <dgm:prSet presAssocID="{B315BC96-88E2-E449-94C0-68D618E14082}" presName="sibTrans" presStyleLbl="sibTrans1D1" presStyleIdx="0" presStyleCnt="9"/>
      <dgm:spPr/>
    </dgm:pt>
    <dgm:pt modelId="{56D698BF-0C78-1A46-90BF-37CF91CE1B83}" type="pres">
      <dgm:prSet presAssocID="{03C4E798-406B-A546-901C-1FD5A7297778}" presName="node" presStyleLbl="node1" presStyleIdx="1" presStyleCnt="9">
        <dgm:presLayoutVars>
          <dgm:bulletEnabled val="1"/>
        </dgm:presLayoutVars>
      </dgm:prSet>
      <dgm:spPr/>
    </dgm:pt>
    <dgm:pt modelId="{CADB206E-6B32-964D-94D7-529E91464B80}" type="pres">
      <dgm:prSet presAssocID="{03C4E798-406B-A546-901C-1FD5A7297778}" presName="spNode" presStyleCnt="0"/>
      <dgm:spPr/>
    </dgm:pt>
    <dgm:pt modelId="{BA724AC4-6503-AD4E-948F-3F763DD79531}" type="pres">
      <dgm:prSet presAssocID="{C022EBE7-B40C-B34F-B11F-448CE1A4BB64}" presName="sibTrans" presStyleLbl="sibTrans1D1" presStyleIdx="1" presStyleCnt="9"/>
      <dgm:spPr/>
    </dgm:pt>
    <dgm:pt modelId="{34C9A163-EFB4-904A-9DD5-ECC16E73DA1C}" type="pres">
      <dgm:prSet presAssocID="{15E48915-8B7C-8949-B59C-5D42CAC3F472}" presName="node" presStyleLbl="node1" presStyleIdx="2" presStyleCnt="9" custScaleX="106703" custScaleY="97803">
        <dgm:presLayoutVars>
          <dgm:bulletEnabled val="1"/>
        </dgm:presLayoutVars>
      </dgm:prSet>
      <dgm:spPr/>
    </dgm:pt>
    <dgm:pt modelId="{75F15A4F-A132-1D42-9CF8-60335F3F329E}" type="pres">
      <dgm:prSet presAssocID="{15E48915-8B7C-8949-B59C-5D42CAC3F472}" presName="spNode" presStyleCnt="0"/>
      <dgm:spPr/>
    </dgm:pt>
    <dgm:pt modelId="{0939EA3A-5530-D042-A9A5-A14DA48676B5}" type="pres">
      <dgm:prSet presAssocID="{C5B602C5-46D4-F245-9486-90BEB789B667}" presName="sibTrans" presStyleLbl="sibTrans1D1" presStyleIdx="2" presStyleCnt="9"/>
      <dgm:spPr/>
    </dgm:pt>
    <dgm:pt modelId="{66015CE7-22FC-A946-B69C-A65B915ACCE0}" type="pres">
      <dgm:prSet presAssocID="{4FB58983-A67E-9141-A6BF-2DC24149EC41}" presName="node" presStyleLbl="node1" presStyleIdx="3" presStyleCnt="9">
        <dgm:presLayoutVars>
          <dgm:bulletEnabled val="1"/>
        </dgm:presLayoutVars>
      </dgm:prSet>
      <dgm:spPr/>
    </dgm:pt>
    <dgm:pt modelId="{DC67D207-5220-2249-B0BB-0CC7736CEC60}" type="pres">
      <dgm:prSet presAssocID="{4FB58983-A67E-9141-A6BF-2DC24149EC41}" presName="spNode" presStyleCnt="0"/>
      <dgm:spPr/>
    </dgm:pt>
    <dgm:pt modelId="{FCED5BD5-AF5B-F24D-A4EB-8C173E5248E6}" type="pres">
      <dgm:prSet presAssocID="{9E24D92B-CE2A-5E4D-9E86-BAD268F04467}" presName="sibTrans" presStyleLbl="sibTrans1D1" presStyleIdx="3" presStyleCnt="9"/>
      <dgm:spPr/>
    </dgm:pt>
    <dgm:pt modelId="{7B4470AD-C053-E14F-AB98-C14F0FB0404E}" type="pres">
      <dgm:prSet presAssocID="{B8B4CEC6-0C98-4948-88AB-BAFEC2E321B0}" presName="node" presStyleLbl="node1" presStyleIdx="4" presStyleCnt="9" custScaleX="117825">
        <dgm:presLayoutVars>
          <dgm:bulletEnabled val="1"/>
        </dgm:presLayoutVars>
      </dgm:prSet>
      <dgm:spPr/>
    </dgm:pt>
    <dgm:pt modelId="{E0197F77-9C90-CD41-B1B0-DB2D3F030DB1}" type="pres">
      <dgm:prSet presAssocID="{B8B4CEC6-0C98-4948-88AB-BAFEC2E321B0}" presName="spNode" presStyleCnt="0"/>
      <dgm:spPr/>
    </dgm:pt>
    <dgm:pt modelId="{E541A0B8-3963-FD46-95D8-E72C5C9B81D3}" type="pres">
      <dgm:prSet presAssocID="{B7BC9CEB-9CB3-B94D-9DC5-573808BE65CE}" presName="sibTrans" presStyleLbl="sibTrans1D1" presStyleIdx="4" presStyleCnt="9"/>
      <dgm:spPr/>
    </dgm:pt>
    <dgm:pt modelId="{201B7036-8350-BA46-BD38-65AB5EE3FCE2}" type="pres">
      <dgm:prSet presAssocID="{4E41279D-40BD-144C-AEE9-177402E15FD0}" presName="node" presStyleLbl="node1" presStyleIdx="5" presStyleCnt="9">
        <dgm:presLayoutVars>
          <dgm:bulletEnabled val="1"/>
        </dgm:presLayoutVars>
      </dgm:prSet>
      <dgm:spPr/>
    </dgm:pt>
    <dgm:pt modelId="{CF6CEFE2-5AAC-6147-A498-B1D700C69531}" type="pres">
      <dgm:prSet presAssocID="{4E41279D-40BD-144C-AEE9-177402E15FD0}" presName="spNode" presStyleCnt="0"/>
      <dgm:spPr/>
    </dgm:pt>
    <dgm:pt modelId="{CD7AAA9B-410D-E34F-9343-1988849B7BB9}" type="pres">
      <dgm:prSet presAssocID="{97D3B809-61AF-C849-A7F1-46ED830D0ACB}" presName="sibTrans" presStyleLbl="sibTrans1D1" presStyleIdx="5" presStyleCnt="9"/>
      <dgm:spPr/>
    </dgm:pt>
    <dgm:pt modelId="{8EE12D01-D5AA-EB41-A372-B10DDABE1FCD}" type="pres">
      <dgm:prSet presAssocID="{49C8A6DB-7687-8545-8458-541FDB1D2E86}" presName="node" presStyleLbl="node1" presStyleIdx="6" presStyleCnt="9">
        <dgm:presLayoutVars>
          <dgm:bulletEnabled val="1"/>
        </dgm:presLayoutVars>
      </dgm:prSet>
      <dgm:spPr/>
    </dgm:pt>
    <dgm:pt modelId="{DE7C73C2-C139-F642-864F-85AB9A2B6F45}" type="pres">
      <dgm:prSet presAssocID="{49C8A6DB-7687-8545-8458-541FDB1D2E86}" presName="spNode" presStyleCnt="0"/>
      <dgm:spPr/>
    </dgm:pt>
    <dgm:pt modelId="{1DDCFC96-E736-CD48-9387-F2F103AC812D}" type="pres">
      <dgm:prSet presAssocID="{00B00A8E-096C-D947-9C97-BAFF609F2D62}" presName="sibTrans" presStyleLbl="sibTrans1D1" presStyleIdx="6" presStyleCnt="9"/>
      <dgm:spPr/>
    </dgm:pt>
    <dgm:pt modelId="{BF3F9390-8F37-9147-93CB-93F7C7446D1A}" type="pres">
      <dgm:prSet presAssocID="{779B5882-F5C7-BD42-8530-FD126AF802AC}" presName="node" presStyleLbl="node1" presStyleIdx="7" presStyleCnt="9">
        <dgm:presLayoutVars>
          <dgm:bulletEnabled val="1"/>
        </dgm:presLayoutVars>
      </dgm:prSet>
      <dgm:spPr/>
    </dgm:pt>
    <dgm:pt modelId="{6456889D-4FE0-8D47-9F8E-A947B799EA18}" type="pres">
      <dgm:prSet presAssocID="{779B5882-F5C7-BD42-8530-FD126AF802AC}" presName="spNode" presStyleCnt="0"/>
      <dgm:spPr/>
    </dgm:pt>
    <dgm:pt modelId="{84C79B4C-B4DA-C44C-8388-988AAA85234D}" type="pres">
      <dgm:prSet presAssocID="{F1C60206-DC10-AE4F-9120-426E4FC38CFD}" presName="sibTrans" presStyleLbl="sibTrans1D1" presStyleIdx="7" presStyleCnt="9"/>
      <dgm:spPr/>
    </dgm:pt>
    <dgm:pt modelId="{7D868B0A-30F5-074C-A000-8E3D65E6331F}" type="pres">
      <dgm:prSet presAssocID="{CDCDD44F-0C2F-AC48-B912-43F6AC8C1CCA}" presName="node" presStyleLbl="node1" presStyleIdx="8" presStyleCnt="9">
        <dgm:presLayoutVars>
          <dgm:bulletEnabled val="1"/>
        </dgm:presLayoutVars>
      </dgm:prSet>
      <dgm:spPr/>
    </dgm:pt>
    <dgm:pt modelId="{7C2E5B95-57A7-FC42-8FBF-BDB43871D679}" type="pres">
      <dgm:prSet presAssocID="{CDCDD44F-0C2F-AC48-B912-43F6AC8C1CCA}" presName="spNode" presStyleCnt="0"/>
      <dgm:spPr/>
    </dgm:pt>
    <dgm:pt modelId="{1B2FA425-5E5D-3A46-BD47-A9F9A3404EDC}" type="pres">
      <dgm:prSet presAssocID="{06D00BC9-AA48-5244-9B9F-0E7FCB23B999}" presName="sibTrans" presStyleLbl="sibTrans1D1" presStyleIdx="8" presStyleCnt="9"/>
      <dgm:spPr/>
    </dgm:pt>
  </dgm:ptLst>
  <dgm:cxnLst>
    <dgm:cxn modelId="{97868408-5789-6049-8F17-01E6A81E09F1}" type="presOf" srcId="{B7BC9CEB-9CB3-B94D-9DC5-573808BE65CE}" destId="{E541A0B8-3963-FD46-95D8-E72C5C9B81D3}" srcOrd="0" destOrd="0" presId="urn:microsoft.com/office/officeart/2005/8/layout/cycle6"/>
    <dgm:cxn modelId="{ABB56011-47F4-FD40-9ACD-D30517236915}" srcId="{77AF30B7-740D-CB43-8901-E416D066E0B0}" destId="{4E41279D-40BD-144C-AEE9-177402E15FD0}" srcOrd="5" destOrd="0" parTransId="{8BD34643-2BD8-944B-B88B-AB27738722CF}" sibTransId="{97D3B809-61AF-C849-A7F1-46ED830D0ACB}"/>
    <dgm:cxn modelId="{2833CD19-8C7B-FF46-BB3E-89C882290219}" type="presOf" srcId="{4FB58983-A67E-9141-A6BF-2DC24149EC41}" destId="{66015CE7-22FC-A946-B69C-A65B915ACCE0}" srcOrd="0" destOrd="0" presId="urn:microsoft.com/office/officeart/2005/8/layout/cycle6"/>
    <dgm:cxn modelId="{B4D92E1A-D654-4544-83B6-2FEA79593D8E}" srcId="{77AF30B7-740D-CB43-8901-E416D066E0B0}" destId="{4FB58983-A67E-9141-A6BF-2DC24149EC41}" srcOrd="3" destOrd="0" parTransId="{E55B4B81-6B46-E142-829D-5FABC7F04926}" sibTransId="{9E24D92B-CE2A-5E4D-9E86-BAD268F04467}"/>
    <dgm:cxn modelId="{53D5771D-32C1-0748-8D83-9D43C570902E}" type="presOf" srcId="{15E48915-8B7C-8949-B59C-5D42CAC3F472}" destId="{34C9A163-EFB4-904A-9DD5-ECC16E73DA1C}" srcOrd="0" destOrd="0" presId="urn:microsoft.com/office/officeart/2005/8/layout/cycle6"/>
    <dgm:cxn modelId="{D8A8791D-2513-454C-B061-052673E95352}" type="presOf" srcId="{A69558F0-B1A3-CB46-9C81-B9FBEAFF30E9}" destId="{8FFDC716-2532-FA44-8FF1-BE4B003DFE0C}" srcOrd="0" destOrd="0" presId="urn:microsoft.com/office/officeart/2005/8/layout/cycle6"/>
    <dgm:cxn modelId="{ECB71521-4B74-5C44-ABFC-FDA43D4CA608}" type="presOf" srcId="{4E41279D-40BD-144C-AEE9-177402E15FD0}" destId="{201B7036-8350-BA46-BD38-65AB5EE3FCE2}" srcOrd="0" destOrd="0" presId="urn:microsoft.com/office/officeart/2005/8/layout/cycle6"/>
    <dgm:cxn modelId="{145A9E2C-BD2A-E848-B8E7-016895B8088D}" type="presOf" srcId="{B8B4CEC6-0C98-4948-88AB-BAFEC2E321B0}" destId="{7B4470AD-C053-E14F-AB98-C14F0FB0404E}" srcOrd="0" destOrd="0" presId="urn:microsoft.com/office/officeart/2005/8/layout/cycle6"/>
    <dgm:cxn modelId="{42BE1431-8EA1-5844-A5CE-D42F755D058B}" type="presOf" srcId="{F1C60206-DC10-AE4F-9120-426E4FC38CFD}" destId="{84C79B4C-B4DA-C44C-8388-988AAA85234D}" srcOrd="0" destOrd="0" presId="urn:microsoft.com/office/officeart/2005/8/layout/cycle6"/>
    <dgm:cxn modelId="{C76BE639-5808-D342-A633-9619633F224C}" srcId="{77AF30B7-740D-CB43-8901-E416D066E0B0}" destId="{CDCDD44F-0C2F-AC48-B912-43F6AC8C1CCA}" srcOrd="8" destOrd="0" parTransId="{E758F2C6-E161-8540-9A35-9A2E1FFA2650}" sibTransId="{06D00BC9-AA48-5244-9B9F-0E7FCB23B999}"/>
    <dgm:cxn modelId="{13DB3C3D-75A8-0448-A254-73D196AFA0AD}" type="presOf" srcId="{779B5882-F5C7-BD42-8530-FD126AF802AC}" destId="{BF3F9390-8F37-9147-93CB-93F7C7446D1A}" srcOrd="0" destOrd="0" presId="urn:microsoft.com/office/officeart/2005/8/layout/cycle6"/>
    <dgm:cxn modelId="{21906761-71CC-974B-922C-1BD654928AB0}" type="presOf" srcId="{C5B602C5-46D4-F245-9486-90BEB789B667}" destId="{0939EA3A-5530-D042-A9A5-A14DA48676B5}" srcOrd="0" destOrd="0" presId="urn:microsoft.com/office/officeart/2005/8/layout/cycle6"/>
    <dgm:cxn modelId="{0E269C65-61BE-814F-939B-25E78A38125D}" type="presOf" srcId="{CDCDD44F-0C2F-AC48-B912-43F6AC8C1CCA}" destId="{7D868B0A-30F5-074C-A000-8E3D65E6331F}" srcOrd="0" destOrd="0" presId="urn:microsoft.com/office/officeart/2005/8/layout/cycle6"/>
    <dgm:cxn modelId="{85D7166E-2CF0-224C-B93C-7FA243D5636E}" type="presOf" srcId="{06D00BC9-AA48-5244-9B9F-0E7FCB23B999}" destId="{1B2FA425-5E5D-3A46-BD47-A9F9A3404EDC}" srcOrd="0" destOrd="0" presId="urn:microsoft.com/office/officeart/2005/8/layout/cycle6"/>
    <dgm:cxn modelId="{7F93926F-24DD-8642-BAB6-13C9570739A6}" type="presOf" srcId="{9E24D92B-CE2A-5E4D-9E86-BAD268F04467}" destId="{FCED5BD5-AF5B-F24D-A4EB-8C173E5248E6}" srcOrd="0" destOrd="0" presId="urn:microsoft.com/office/officeart/2005/8/layout/cycle6"/>
    <dgm:cxn modelId="{EA73CF99-D440-6D4A-B805-B2285DBAFC09}" srcId="{77AF30B7-740D-CB43-8901-E416D066E0B0}" destId="{779B5882-F5C7-BD42-8530-FD126AF802AC}" srcOrd="7" destOrd="0" parTransId="{8F09F01F-71CF-0F4B-BFA3-BED5BFE50F08}" sibTransId="{F1C60206-DC10-AE4F-9120-426E4FC38CFD}"/>
    <dgm:cxn modelId="{BB2A839D-E751-7E47-AC05-321C67CD06DC}" srcId="{77AF30B7-740D-CB43-8901-E416D066E0B0}" destId="{15E48915-8B7C-8949-B59C-5D42CAC3F472}" srcOrd="2" destOrd="0" parTransId="{86CBC47F-D85B-044A-88AF-233E79F94219}" sibTransId="{C5B602C5-46D4-F245-9486-90BEB789B667}"/>
    <dgm:cxn modelId="{AF3702C1-95C8-1F45-8E8D-3A9D88407978}" type="presOf" srcId="{03C4E798-406B-A546-901C-1FD5A7297778}" destId="{56D698BF-0C78-1A46-90BF-37CF91CE1B83}" srcOrd="0" destOrd="0" presId="urn:microsoft.com/office/officeart/2005/8/layout/cycle6"/>
    <dgm:cxn modelId="{8B3C5FC1-EAC8-AA43-9396-1972466B0300}" type="presOf" srcId="{97D3B809-61AF-C849-A7F1-46ED830D0ACB}" destId="{CD7AAA9B-410D-E34F-9343-1988849B7BB9}" srcOrd="0" destOrd="0" presId="urn:microsoft.com/office/officeart/2005/8/layout/cycle6"/>
    <dgm:cxn modelId="{41745ACE-637F-E247-8A86-6DFFAC112B89}" type="presOf" srcId="{49C8A6DB-7687-8545-8458-541FDB1D2E86}" destId="{8EE12D01-D5AA-EB41-A372-B10DDABE1FCD}" srcOrd="0" destOrd="0" presId="urn:microsoft.com/office/officeart/2005/8/layout/cycle6"/>
    <dgm:cxn modelId="{C00935CF-6D54-9E42-9F15-553C9F299502}" srcId="{77AF30B7-740D-CB43-8901-E416D066E0B0}" destId="{A69558F0-B1A3-CB46-9C81-B9FBEAFF30E9}" srcOrd="0" destOrd="0" parTransId="{7F0B9109-9DDA-154D-A3EC-18200F22B4B7}" sibTransId="{B315BC96-88E2-E449-94C0-68D618E14082}"/>
    <dgm:cxn modelId="{A7744BE1-4432-C345-86AF-9F4AA0F3B5E3}" type="presOf" srcId="{00B00A8E-096C-D947-9C97-BAFF609F2D62}" destId="{1DDCFC96-E736-CD48-9387-F2F103AC812D}" srcOrd="0" destOrd="0" presId="urn:microsoft.com/office/officeart/2005/8/layout/cycle6"/>
    <dgm:cxn modelId="{34216EEB-B1DD-904A-855F-30EA75FC0E28}" type="presOf" srcId="{B315BC96-88E2-E449-94C0-68D618E14082}" destId="{85DE1E7E-899D-A147-B38E-BAB6BFC6A3EA}" srcOrd="0" destOrd="0" presId="urn:microsoft.com/office/officeart/2005/8/layout/cycle6"/>
    <dgm:cxn modelId="{129F1EF0-7077-B84B-BA72-56B4165B91F0}" srcId="{77AF30B7-740D-CB43-8901-E416D066E0B0}" destId="{03C4E798-406B-A546-901C-1FD5A7297778}" srcOrd="1" destOrd="0" parTransId="{D81A63A2-A8DD-C84C-94BA-930C12CF2D7F}" sibTransId="{C022EBE7-B40C-B34F-B11F-448CE1A4BB64}"/>
    <dgm:cxn modelId="{B124A2F4-4951-4340-9139-F0ACE9E03FFE}" srcId="{77AF30B7-740D-CB43-8901-E416D066E0B0}" destId="{B8B4CEC6-0C98-4948-88AB-BAFEC2E321B0}" srcOrd="4" destOrd="0" parTransId="{069305A4-CFC4-D041-A86D-15ED26BDFDED}" sibTransId="{B7BC9CEB-9CB3-B94D-9DC5-573808BE65CE}"/>
    <dgm:cxn modelId="{1B026AFB-9A44-F649-A1F0-5CE3CDBBCEC3}" srcId="{77AF30B7-740D-CB43-8901-E416D066E0B0}" destId="{49C8A6DB-7687-8545-8458-541FDB1D2E86}" srcOrd="6" destOrd="0" parTransId="{DF006CA8-1481-2F4A-A95A-5C8651955C3D}" sibTransId="{00B00A8E-096C-D947-9C97-BAFF609F2D62}"/>
    <dgm:cxn modelId="{CEE381FD-29A7-504D-8F48-CF42704C2586}" type="presOf" srcId="{C022EBE7-B40C-B34F-B11F-448CE1A4BB64}" destId="{BA724AC4-6503-AD4E-948F-3F763DD79531}" srcOrd="0" destOrd="0" presId="urn:microsoft.com/office/officeart/2005/8/layout/cycle6"/>
    <dgm:cxn modelId="{12DAB3FF-8732-7643-AE4D-18173612E3B2}" type="presOf" srcId="{77AF30B7-740D-CB43-8901-E416D066E0B0}" destId="{BF539272-468E-E34C-9B52-50E18AFE2B7C}" srcOrd="0" destOrd="0" presId="urn:microsoft.com/office/officeart/2005/8/layout/cycle6"/>
    <dgm:cxn modelId="{5FD12D04-FA65-3F42-B1DC-C3FFE5F7206A}" type="presParOf" srcId="{BF539272-468E-E34C-9B52-50E18AFE2B7C}" destId="{8FFDC716-2532-FA44-8FF1-BE4B003DFE0C}" srcOrd="0" destOrd="0" presId="urn:microsoft.com/office/officeart/2005/8/layout/cycle6"/>
    <dgm:cxn modelId="{CA12AB73-78A3-334D-98E7-981B67D28AE6}" type="presParOf" srcId="{BF539272-468E-E34C-9B52-50E18AFE2B7C}" destId="{1D00E657-8887-E244-AD11-C2E8F25D595C}" srcOrd="1" destOrd="0" presId="urn:microsoft.com/office/officeart/2005/8/layout/cycle6"/>
    <dgm:cxn modelId="{F038C040-1564-6E41-A70B-E8A9514FA62C}" type="presParOf" srcId="{BF539272-468E-E34C-9B52-50E18AFE2B7C}" destId="{85DE1E7E-899D-A147-B38E-BAB6BFC6A3EA}" srcOrd="2" destOrd="0" presId="urn:microsoft.com/office/officeart/2005/8/layout/cycle6"/>
    <dgm:cxn modelId="{7192A632-FB76-C04D-80CD-3FBD3E089667}" type="presParOf" srcId="{BF539272-468E-E34C-9B52-50E18AFE2B7C}" destId="{56D698BF-0C78-1A46-90BF-37CF91CE1B83}" srcOrd="3" destOrd="0" presId="urn:microsoft.com/office/officeart/2005/8/layout/cycle6"/>
    <dgm:cxn modelId="{D8A38E67-6687-7C40-9D97-ACB50D4F916F}" type="presParOf" srcId="{BF539272-468E-E34C-9B52-50E18AFE2B7C}" destId="{CADB206E-6B32-964D-94D7-529E91464B80}" srcOrd="4" destOrd="0" presId="urn:microsoft.com/office/officeart/2005/8/layout/cycle6"/>
    <dgm:cxn modelId="{668A618B-3E82-9446-90A5-A83D82CA8F5B}" type="presParOf" srcId="{BF539272-468E-E34C-9B52-50E18AFE2B7C}" destId="{BA724AC4-6503-AD4E-948F-3F763DD79531}" srcOrd="5" destOrd="0" presId="urn:microsoft.com/office/officeart/2005/8/layout/cycle6"/>
    <dgm:cxn modelId="{B5D0297B-DF88-B546-B711-ACF62E760929}" type="presParOf" srcId="{BF539272-468E-E34C-9B52-50E18AFE2B7C}" destId="{34C9A163-EFB4-904A-9DD5-ECC16E73DA1C}" srcOrd="6" destOrd="0" presId="urn:microsoft.com/office/officeart/2005/8/layout/cycle6"/>
    <dgm:cxn modelId="{1085F364-19F2-7642-B7FC-B48D7F793EE4}" type="presParOf" srcId="{BF539272-468E-E34C-9B52-50E18AFE2B7C}" destId="{75F15A4F-A132-1D42-9CF8-60335F3F329E}" srcOrd="7" destOrd="0" presId="urn:microsoft.com/office/officeart/2005/8/layout/cycle6"/>
    <dgm:cxn modelId="{2C240C31-1100-B742-A69E-9928BF9F1063}" type="presParOf" srcId="{BF539272-468E-E34C-9B52-50E18AFE2B7C}" destId="{0939EA3A-5530-D042-A9A5-A14DA48676B5}" srcOrd="8" destOrd="0" presId="urn:microsoft.com/office/officeart/2005/8/layout/cycle6"/>
    <dgm:cxn modelId="{F84AA8B2-1F4D-EB4A-B91F-E2FDE1E0A4BF}" type="presParOf" srcId="{BF539272-468E-E34C-9B52-50E18AFE2B7C}" destId="{66015CE7-22FC-A946-B69C-A65B915ACCE0}" srcOrd="9" destOrd="0" presId="urn:microsoft.com/office/officeart/2005/8/layout/cycle6"/>
    <dgm:cxn modelId="{7F86ED72-6BC2-A841-9F39-883BEAE6CC53}" type="presParOf" srcId="{BF539272-468E-E34C-9B52-50E18AFE2B7C}" destId="{DC67D207-5220-2249-B0BB-0CC7736CEC60}" srcOrd="10" destOrd="0" presId="urn:microsoft.com/office/officeart/2005/8/layout/cycle6"/>
    <dgm:cxn modelId="{267045AE-6DDF-2649-B6EA-DA567E000CCE}" type="presParOf" srcId="{BF539272-468E-E34C-9B52-50E18AFE2B7C}" destId="{FCED5BD5-AF5B-F24D-A4EB-8C173E5248E6}" srcOrd="11" destOrd="0" presId="urn:microsoft.com/office/officeart/2005/8/layout/cycle6"/>
    <dgm:cxn modelId="{56E9799B-505F-9B44-A1C7-1307C1DECC8D}" type="presParOf" srcId="{BF539272-468E-E34C-9B52-50E18AFE2B7C}" destId="{7B4470AD-C053-E14F-AB98-C14F0FB0404E}" srcOrd="12" destOrd="0" presId="urn:microsoft.com/office/officeart/2005/8/layout/cycle6"/>
    <dgm:cxn modelId="{8EBAB46F-D542-4B4D-8C3C-80D17B6B2E7A}" type="presParOf" srcId="{BF539272-468E-E34C-9B52-50E18AFE2B7C}" destId="{E0197F77-9C90-CD41-B1B0-DB2D3F030DB1}" srcOrd="13" destOrd="0" presId="urn:microsoft.com/office/officeart/2005/8/layout/cycle6"/>
    <dgm:cxn modelId="{3E938D34-859A-7F4B-AAD4-32376FE28806}" type="presParOf" srcId="{BF539272-468E-E34C-9B52-50E18AFE2B7C}" destId="{E541A0B8-3963-FD46-95D8-E72C5C9B81D3}" srcOrd="14" destOrd="0" presId="urn:microsoft.com/office/officeart/2005/8/layout/cycle6"/>
    <dgm:cxn modelId="{82323B28-B258-0648-BD06-7BC2C6801E3E}" type="presParOf" srcId="{BF539272-468E-E34C-9B52-50E18AFE2B7C}" destId="{201B7036-8350-BA46-BD38-65AB5EE3FCE2}" srcOrd="15" destOrd="0" presId="urn:microsoft.com/office/officeart/2005/8/layout/cycle6"/>
    <dgm:cxn modelId="{FCB9667D-C5E8-954E-9864-671FE4019B4F}" type="presParOf" srcId="{BF539272-468E-E34C-9B52-50E18AFE2B7C}" destId="{CF6CEFE2-5AAC-6147-A498-B1D700C69531}" srcOrd="16" destOrd="0" presId="urn:microsoft.com/office/officeart/2005/8/layout/cycle6"/>
    <dgm:cxn modelId="{0E6B990C-02DC-944E-AC8B-35180E01E60E}" type="presParOf" srcId="{BF539272-468E-E34C-9B52-50E18AFE2B7C}" destId="{CD7AAA9B-410D-E34F-9343-1988849B7BB9}" srcOrd="17" destOrd="0" presId="urn:microsoft.com/office/officeart/2005/8/layout/cycle6"/>
    <dgm:cxn modelId="{FC2608E9-9926-304D-95EE-4DF20ED900AD}" type="presParOf" srcId="{BF539272-468E-E34C-9B52-50E18AFE2B7C}" destId="{8EE12D01-D5AA-EB41-A372-B10DDABE1FCD}" srcOrd="18" destOrd="0" presId="urn:microsoft.com/office/officeart/2005/8/layout/cycle6"/>
    <dgm:cxn modelId="{C064D70F-50AE-754A-A926-BC6AFFCEE189}" type="presParOf" srcId="{BF539272-468E-E34C-9B52-50E18AFE2B7C}" destId="{DE7C73C2-C139-F642-864F-85AB9A2B6F45}" srcOrd="19" destOrd="0" presId="urn:microsoft.com/office/officeart/2005/8/layout/cycle6"/>
    <dgm:cxn modelId="{C0C23E0B-3DC5-244A-9C49-8DAD765DA4AE}" type="presParOf" srcId="{BF539272-468E-E34C-9B52-50E18AFE2B7C}" destId="{1DDCFC96-E736-CD48-9387-F2F103AC812D}" srcOrd="20" destOrd="0" presId="urn:microsoft.com/office/officeart/2005/8/layout/cycle6"/>
    <dgm:cxn modelId="{EE596102-8169-0042-839F-6692C80CF02B}" type="presParOf" srcId="{BF539272-468E-E34C-9B52-50E18AFE2B7C}" destId="{BF3F9390-8F37-9147-93CB-93F7C7446D1A}" srcOrd="21" destOrd="0" presId="urn:microsoft.com/office/officeart/2005/8/layout/cycle6"/>
    <dgm:cxn modelId="{50053A9B-74DC-C14A-9E2A-AC2C11E6EB4A}" type="presParOf" srcId="{BF539272-468E-E34C-9B52-50E18AFE2B7C}" destId="{6456889D-4FE0-8D47-9F8E-A947B799EA18}" srcOrd="22" destOrd="0" presId="urn:microsoft.com/office/officeart/2005/8/layout/cycle6"/>
    <dgm:cxn modelId="{F2B65016-6526-AE42-8D82-19C9A0D8464B}" type="presParOf" srcId="{BF539272-468E-E34C-9B52-50E18AFE2B7C}" destId="{84C79B4C-B4DA-C44C-8388-988AAA85234D}" srcOrd="23" destOrd="0" presId="urn:microsoft.com/office/officeart/2005/8/layout/cycle6"/>
    <dgm:cxn modelId="{A6A7D688-5041-F040-85D8-7AAB1871093B}" type="presParOf" srcId="{BF539272-468E-E34C-9B52-50E18AFE2B7C}" destId="{7D868B0A-30F5-074C-A000-8E3D65E6331F}" srcOrd="24" destOrd="0" presId="urn:microsoft.com/office/officeart/2005/8/layout/cycle6"/>
    <dgm:cxn modelId="{ED1251D6-912A-DB48-A2B5-6EB2BFD885E1}" type="presParOf" srcId="{BF539272-468E-E34C-9B52-50E18AFE2B7C}" destId="{7C2E5B95-57A7-FC42-8FBF-BDB43871D679}" srcOrd="25" destOrd="0" presId="urn:microsoft.com/office/officeart/2005/8/layout/cycle6"/>
    <dgm:cxn modelId="{B9B4E788-D6A3-A043-8146-70C10915F79C}" type="presParOf" srcId="{BF539272-468E-E34C-9B52-50E18AFE2B7C}" destId="{1B2FA425-5E5D-3A46-BD47-A9F9A3404EDC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EAEF8-15C9-584D-BD82-2CBB4C01E326}">
      <dsp:nvSpPr>
        <dsp:cNvPr id="0" name=""/>
        <dsp:cNvSpPr/>
      </dsp:nvSpPr>
      <dsp:spPr>
        <a:xfrm>
          <a:off x="4672" y="942526"/>
          <a:ext cx="1396652" cy="837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Warmteprogramma</a:t>
          </a:r>
          <a:r>
            <a:rPr lang="nl-NL" sz="1200" kern="1200" dirty="0"/>
            <a:t> (</a:t>
          </a:r>
          <a:r>
            <a:rPr lang="nl-NL" sz="1050" kern="1200" dirty="0"/>
            <a:t>beleidsvorming</a:t>
          </a:r>
          <a:r>
            <a:rPr lang="nl-NL" sz="1200" kern="1200" dirty="0"/>
            <a:t>)</a:t>
          </a:r>
        </a:p>
      </dsp:txBody>
      <dsp:txXfrm>
        <a:off x="29216" y="967070"/>
        <a:ext cx="1347564" cy="788903"/>
      </dsp:txXfrm>
    </dsp:sp>
    <dsp:sp modelId="{B5E18A77-4BB9-BD47-8E9A-E4C231729D78}">
      <dsp:nvSpPr>
        <dsp:cNvPr id="0" name=""/>
        <dsp:cNvSpPr/>
      </dsp:nvSpPr>
      <dsp:spPr>
        <a:xfrm>
          <a:off x="1540990" y="1188337"/>
          <a:ext cx="296090" cy="346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1540990" y="1257611"/>
        <a:ext cx="207263" cy="207821"/>
      </dsp:txXfrm>
    </dsp:sp>
    <dsp:sp modelId="{FE780CDB-F12A-0540-924B-2298CD421D6C}">
      <dsp:nvSpPr>
        <dsp:cNvPr id="0" name=""/>
        <dsp:cNvSpPr/>
      </dsp:nvSpPr>
      <dsp:spPr>
        <a:xfrm>
          <a:off x="1959986" y="942526"/>
          <a:ext cx="1396652" cy="837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Uitvoeringsplan</a:t>
          </a:r>
          <a:r>
            <a:rPr lang="nl-NL" sz="1500" kern="1200" dirty="0"/>
            <a:t> (</a:t>
          </a:r>
          <a:r>
            <a:rPr lang="nl-NL" sz="1000" kern="1200" dirty="0"/>
            <a:t>beleidsuitwerking</a:t>
          </a:r>
          <a:r>
            <a:rPr lang="nl-NL" sz="1500" kern="1200" dirty="0"/>
            <a:t>)</a:t>
          </a:r>
        </a:p>
      </dsp:txBody>
      <dsp:txXfrm>
        <a:off x="1984530" y="967070"/>
        <a:ext cx="1347564" cy="788903"/>
      </dsp:txXfrm>
    </dsp:sp>
    <dsp:sp modelId="{06B55778-873F-4A40-92A2-2ECE914E79B7}">
      <dsp:nvSpPr>
        <dsp:cNvPr id="0" name=""/>
        <dsp:cNvSpPr/>
      </dsp:nvSpPr>
      <dsp:spPr>
        <a:xfrm>
          <a:off x="3496304" y="1188337"/>
          <a:ext cx="296090" cy="346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3496304" y="1257611"/>
        <a:ext cx="207263" cy="207821"/>
      </dsp:txXfrm>
    </dsp:sp>
    <dsp:sp modelId="{D23C7B24-0D23-7847-B838-3C01996C5209}">
      <dsp:nvSpPr>
        <dsp:cNvPr id="0" name=""/>
        <dsp:cNvSpPr/>
      </dsp:nvSpPr>
      <dsp:spPr>
        <a:xfrm>
          <a:off x="3915300" y="942526"/>
          <a:ext cx="1396652" cy="837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Omgevingsplan</a:t>
          </a:r>
          <a:r>
            <a:rPr lang="nl-NL" sz="1500" kern="1200" dirty="0"/>
            <a:t> (</a:t>
          </a:r>
          <a:r>
            <a:rPr lang="nl-NL" sz="1000" kern="1200" dirty="0"/>
            <a:t>bindende regels</a:t>
          </a:r>
          <a:r>
            <a:rPr lang="nl-NL" sz="1500" kern="1200" dirty="0"/>
            <a:t>)</a:t>
          </a:r>
        </a:p>
      </dsp:txBody>
      <dsp:txXfrm>
        <a:off x="3939844" y="967070"/>
        <a:ext cx="1347564" cy="788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EE878-0BE9-624C-9CDA-4EDB5FE5A7C9}">
      <dsp:nvSpPr>
        <dsp:cNvPr id="0" name=""/>
        <dsp:cNvSpPr/>
      </dsp:nvSpPr>
      <dsp:spPr>
        <a:xfrm>
          <a:off x="2291952" y="2053827"/>
          <a:ext cx="2510234" cy="251023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 acht nemen</a:t>
          </a:r>
        </a:p>
      </dsp:txBody>
      <dsp:txXfrm>
        <a:off x="2796621" y="2641837"/>
        <a:ext cx="1500896" cy="1290312"/>
      </dsp:txXfrm>
    </dsp:sp>
    <dsp:sp modelId="{658E4F3F-B537-7F4C-B3AF-EAD92C091183}">
      <dsp:nvSpPr>
        <dsp:cNvPr id="0" name=""/>
        <dsp:cNvSpPr/>
      </dsp:nvSpPr>
      <dsp:spPr>
        <a:xfrm>
          <a:off x="831453" y="1460499"/>
          <a:ext cx="1825624" cy="182562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Rekening houden met</a:t>
          </a:r>
        </a:p>
      </dsp:txBody>
      <dsp:txXfrm>
        <a:off x="1291059" y="1922883"/>
        <a:ext cx="906412" cy="900856"/>
      </dsp:txXfrm>
    </dsp:sp>
    <dsp:sp modelId="{46BA2B19-84C9-4C40-9E33-1D1CF69B0142}">
      <dsp:nvSpPr>
        <dsp:cNvPr id="0" name=""/>
        <dsp:cNvSpPr/>
      </dsp:nvSpPr>
      <dsp:spPr>
        <a:xfrm rot="20700000">
          <a:off x="1853989" y="201005"/>
          <a:ext cx="1788739" cy="17887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Betrekken bij</a:t>
          </a:r>
        </a:p>
      </dsp:txBody>
      <dsp:txXfrm rot="-20700000">
        <a:off x="2246312" y="593328"/>
        <a:ext cx="1004093" cy="1004093"/>
      </dsp:txXfrm>
    </dsp:sp>
    <dsp:sp modelId="{847257E5-1801-1E4F-9E67-01A71849062E}">
      <dsp:nvSpPr>
        <dsp:cNvPr id="0" name=""/>
        <dsp:cNvSpPr/>
      </dsp:nvSpPr>
      <dsp:spPr>
        <a:xfrm>
          <a:off x="2103009" y="1672716"/>
          <a:ext cx="3213099" cy="3213099"/>
        </a:xfrm>
        <a:prstGeom prst="circularArrow">
          <a:avLst>
            <a:gd name="adj1" fmla="val 4687"/>
            <a:gd name="adj2" fmla="val 299029"/>
            <a:gd name="adj3" fmla="val 2524354"/>
            <a:gd name="adj4" fmla="val 158437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8DEA7-752A-A14E-94A5-C9DE9220A049}">
      <dsp:nvSpPr>
        <dsp:cNvPr id="0" name=""/>
        <dsp:cNvSpPr/>
      </dsp:nvSpPr>
      <dsp:spPr>
        <a:xfrm>
          <a:off x="508138" y="1054971"/>
          <a:ext cx="2334517" cy="23345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BF0D2-591E-4544-8CD0-B4DD83ADB636}">
      <dsp:nvSpPr>
        <dsp:cNvPr id="0" name=""/>
        <dsp:cNvSpPr/>
      </dsp:nvSpPr>
      <dsp:spPr>
        <a:xfrm>
          <a:off x="1440235" y="-192383"/>
          <a:ext cx="2517080" cy="25170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DC716-2532-FA44-8FF1-BE4B003DFE0C}">
      <dsp:nvSpPr>
        <dsp:cNvPr id="0" name=""/>
        <dsp:cNvSpPr/>
      </dsp:nvSpPr>
      <dsp:spPr>
        <a:xfrm>
          <a:off x="5036982" y="4451"/>
          <a:ext cx="866354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Verankering in warmte programma</a:t>
          </a:r>
        </a:p>
      </dsp:txBody>
      <dsp:txXfrm>
        <a:off x="5064472" y="31941"/>
        <a:ext cx="811374" cy="508150"/>
      </dsp:txXfrm>
    </dsp:sp>
    <dsp:sp modelId="{85DE1E7E-899D-A147-B38E-BAB6BFC6A3EA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2599387" y="44984"/>
              </a:moveTo>
              <a:arcTo wR="2160776" hR="2160776" stAng="16902704" swAng="8675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698BF-0C78-1A46-90BF-37CF91CE1B83}">
      <dsp:nvSpPr>
        <dsp:cNvPr id="0" name=""/>
        <dsp:cNvSpPr/>
      </dsp:nvSpPr>
      <dsp:spPr>
        <a:xfrm>
          <a:off x="6425902" y="509976"/>
          <a:ext cx="866354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Keuzevrijheid</a:t>
          </a:r>
          <a:endParaRPr lang="nl-NL" sz="800" b="1" kern="1200" dirty="0"/>
        </a:p>
      </dsp:txBody>
      <dsp:txXfrm>
        <a:off x="6453392" y="537466"/>
        <a:ext cx="811374" cy="508150"/>
      </dsp:txXfrm>
    </dsp:sp>
    <dsp:sp modelId="{BA724AC4-6503-AD4E-948F-3F763DD79531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3833910" y="793451"/>
              </a:moveTo>
              <a:arcTo wR="2160776" hR="2160776" stAng="19244610" swAng="12909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9A163-EFB4-904A-9DD5-ECC16E73DA1C}">
      <dsp:nvSpPr>
        <dsp:cNvPr id="0" name=""/>
        <dsp:cNvSpPr/>
      </dsp:nvSpPr>
      <dsp:spPr>
        <a:xfrm>
          <a:off x="7135895" y="1796198"/>
          <a:ext cx="924425" cy="550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b="1" kern="1200" dirty="0"/>
            <a:t>Beschikbaarheid alternatieve energie-infrastructuur</a:t>
          </a:r>
        </a:p>
      </dsp:txBody>
      <dsp:txXfrm>
        <a:off x="7162781" y="1823084"/>
        <a:ext cx="870653" cy="496986"/>
      </dsp:txXfrm>
    </dsp:sp>
    <dsp:sp modelId="{0939EA3A-5530-D042-A9A5-A14DA48676B5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4319646" y="2070043"/>
              </a:moveTo>
              <a:arcTo wR="2160776" hR="2160776" stAng="21455604" swAng="14316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15CE7-22FC-A946-B69C-A65B915ACCE0}">
      <dsp:nvSpPr>
        <dsp:cNvPr id="0" name=""/>
        <dsp:cNvSpPr/>
      </dsp:nvSpPr>
      <dsp:spPr>
        <a:xfrm>
          <a:off x="6908269" y="3245615"/>
          <a:ext cx="866354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Totale nationale kosten</a:t>
          </a:r>
        </a:p>
      </dsp:txBody>
      <dsp:txXfrm>
        <a:off x="6935759" y="3273105"/>
        <a:ext cx="811374" cy="508150"/>
      </dsp:txXfrm>
    </dsp:sp>
    <dsp:sp modelId="{FCED5BD5-AF5B-F24D-A4EB-8C173E5248E6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3834582" y="3527277"/>
              </a:moveTo>
              <a:arcTo wR="2160776" hR="2160776" stAng="2353700" swAng="91741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470AD-C053-E14F-AB98-C14F0FB0404E}">
      <dsp:nvSpPr>
        <dsp:cNvPr id="0" name=""/>
        <dsp:cNvSpPr/>
      </dsp:nvSpPr>
      <dsp:spPr>
        <a:xfrm>
          <a:off x="5698797" y="4195692"/>
          <a:ext cx="1020781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Betaalbaarheid</a:t>
          </a:r>
        </a:p>
      </dsp:txBody>
      <dsp:txXfrm>
        <a:off x="5726287" y="4223182"/>
        <a:ext cx="965801" cy="508150"/>
      </dsp:txXfrm>
    </dsp:sp>
    <dsp:sp modelId="{E541A0B8-3963-FD46-95D8-E72C5C9B81D3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2384097" y="4309980"/>
              </a:moveTo>
              <a:arcTo wR="2160776" hR="2160776" stAng="5044065" swAng="8356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B7036-8350-BA46-BD38-65AB5EE3FCE2}">
      <dsp:nvSpPr>
        <dsp:cNvPr id="0" name=""/>
        <dsp:cNvSpPr/>
      </dsp:nvSpPr>
      <dsp:spPr>
        <a:xfrm>
          <a:off x="4297953" y="4195692"/>
          <a:ext cx="866354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Redelijke termijn</a:t>
          </a:r>
        </a:p>
      </dsp:txBody>
      <dsp:txXfrm>
        <a:off x="4325443" y="4223182"/>
        <a:ext cx="811374" cy="508150"/>
      </dsp:txXfrm>
    </dsp:sp>
    <dsp:sp modelId="{CD7AAA9B-410D-E34F-9343-1988849B7BB9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982873" y="3972267"/>
              </a:moveTo>
              <a:arcTo wR="2160776" hR="2160776" stAng="7382010" swAng="10628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2D01-D5AA-EB41-A372-B10DDABE1FCD}">
      <dsp:nvSpPr>
        <dsp:cNvPr id="0" name=""/>
        <dsp:cNvSpPr/>
      </dsp:nvSpPr>
      <dsp:spPr>
        <a:xfrm>
          <a:off x="3165695" y="3245615"/>
          <a:ext cx="866354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Mededeling ACM</a:t>
          </a:r>
        </a:p>
      </dsp:txBody>
      <dsp:txXfrm>
        <a:off x="3193185" y="3273105"/>
        <a:ext cx="811374" cy="508150"/>
      </dsp:txXfrm>
    </dsp:sp>
    <dsp:sp modelId="{1DDCFC96-E736-CD48-9387-F2F103AC812D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149753" y="2951181"/>
              </a:moveTo>
              <a:arcTo wR="2160776" hR="2160776" stAng="9512601" swAng="14220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F9390-8F37-9147-93CB-93F7C7446D1A}">
      <dsp:nvSpPr>
        <dsp:cNvPr id="0" name=""/>
        <dsp:cNvSpPr/>
      </dsp:nvSpPr>
      <dsp:spPr>
        <a:xfrm>
          <a:off x="2909032" y="1790012"/>
          <a:ext cx="866354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Monitoring, bijstelling &amp; vergewisplicht</a:t>
          </a:r>
        </a:p>
      </dsp:txBody>
      <dsp:txXfrm>
        <a:off x="2936522" y="1817502"/>
        <a:ext cx="811374" cy="508150"/>
      </dsp:txXfrm>
    </dsp:sp>
    <dsp:sp modelId="{84C79B4C-B4DA-C44C-8388-988AAA85234D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104730" y="1496223"/>
              </a:moveTo>
              <a:arcTo wR="2160776" hR="2160776" stAng="11874709" swAng="12807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68B0A-30F5-074C-A000-8E3D65E6331F}">
      <dsp:nvSpPr>
        <dsp:cNvPr id="0" name=""/>
        <dsp:cNvSpPr/>
      </dsp:nvSpPr>
      <dsp:spPr>
        <a:xfrm>
          <a:off x="3648061" y="509976"/>
          <a:ext cx="866354" cy="563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Ow/Ob/Awb</a:t>
          </a:r>
        </a:p>
      </dsp:txBody>
      <dsp:txXfrm>
        <a:off x="3675551" y="537466"/>
        <a:ext cx="811374" cy="508150"/>
      </dsp:txXfrm>
    </dsp:sp>
    <dsp:sp modelId="{1B2FA425-5E5D-3A46-BD47-A9F9A3404EDC}">
      <dsp:nvSpPr>
        <dsp:cNvPr id="0" name=""/>
        <dsp:cNvSpPr/>
      </dsp:nvSpPr>
      <dsp:spPr>
        <a:xfrm>
          <a:off x="3309382" y="286016"/>
          <a:ext cx="4321552" cy="4321552"/>
        </a:xfrm>
        <a:custGeom>
          <a:avLst/>
          <a:gdLst/>
          <a:ahLst/>
          <a:cxnLst/>
          <a:rect l="0" t="0" r="0" b="0"/>
          <a:pathLst>
            <a:path>
              <a:moveTo>
                <a:pt x="1207786" y="221507"/>
              </a:moveTo>
              <a:arcTo wR="2160776" hR="2160776" stAng="14629783" swAng="8675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2BAE5-D450-4BB1-B34E-C0A6B3D215D5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808A0-6EFC-41A2-BE72-7E52E8B45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3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b="1" kern="100" dirty="0"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2F4B61-22FE-7086-56AA-A9F53BB6FC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09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6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54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5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63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3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86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83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244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25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84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093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311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25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0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18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33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7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26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86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3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2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808A0-6EFC-41A2-BE72-7E52E8B45EC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20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-154026" y="117989"/>
            <a:ext cx="6416754" cy="6108701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6665835" y="1849726"/>
            <a:ext cx="4666392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620" y="2105449"/>
            <a:ext cx="5040312" cy="3806821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1CE6C483-3FE0-4D95-8137-13C88DE7512B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620" y="1340270"/>
            <a:ext cx="5040312" cy="297861"/>
          </a:xfrm>
        </p:spPr>
        <p:txBody>
          <a:bodyPr/>
          <a:lstStyle>
            <a:lvl1pPr marL="0" indent="0" algn="ctr">
              <a:buNone/>
              <a:defRPr sz="2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97C6BCB-6A2C-42F2-B3AD-C863C07ED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068" y="1341438"/>
            <a:ext cx="5040312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5D40F45A-3B4C-4F32-B0E6-F222C7F62ECD}"/>
              </a:ext>
            </a:extLst>
          </p:cNvPr>
          <p:cNvSpPr/>
          <p:nvPr userDrawn="1"/>
        </p:nvSpPr>
        <p:spPr>
          <a:xfrm rot="5400000">
            <a:off x="5968208" y="3296467"/>
            <a:ext cx="520649" cy="265066"/>
          </a:xfrm>
          <a:prstGeom prst="triangle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9CF1BCF-370F-467A-BE65-ECC08FBFDA0A}"/>
              </a:ext>
            </a:extLst>
          </p:cNvPr>
          <p:cNvGrpSpPr/>
          <p:nvPr userDrawn="1"/>
        </p:nvGrpSpPr>
        <p:grpSpPr>
          <a:xfrm>
            <a:off x="-12701" y="4842"/>
            <a:ext cx="12217401" cy="3694068"/>
            <a:chOff x="-12701" y="-2"/>
            <a:chExt cx="12217401" cy="3694068"/>
          </a:xfrm>
          <a:solidFill>
            <a:srgbClr val="FF6600">
              <a:alpha val="10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A648EC-59BC-45D5-8FE3-41C17E032EA3}"/>
                </a:ext>
              </a:extLst>
            </p:cNvPr>
            <p:cNvSpPr/>
            <p:nvPr userDrawn="1"/>
          </p:nvSpPr>
          <p:spPr>
            <a:xfrm rot="5400000">
              <a:off x="4381499" y="-4394202"/>
              <a:ext cx="3429002" cy="12217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D1F116FB-F967-4139-813D-A7E0B164C253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053E126-2A96-4C90-9656-67E1FE85F236}"/>
              </a:ext>
            </a:extLst>
          </p:cNvPr>
          <p:cNvCxnSpPr>
            <a:cxnSpLocks/>
          </p:cNvCxnSpPr>
          <p:nvPr userDrawn="1"/>
        </p:nvCxnSpPr>
        <p:spPr>
          <a:xfrm>
            <a:off x="4224669" y="433073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024" y="2106617"/>
            <a:ext cx="8047952" cy="1324179"/>
          </a:xfrm>
        </p:spPr>
        <p:txBody>
          <a:bodyPr/>
          <a:lstStyle>
            <a:lvl1pPr>
              <a:buClr>
                <a:srgbClr val="FF6600"/>
              </a:buClr>
              <a:defRPr sz="2000"/>
            </a:lvl1pPr>
            <a:lvl2pPr>
              <a:buClr>
                <a:srgbClr val="FF6600"/>
              </a:buClr>
              <a:defRPr sz="1800"/>
            </a:lvl2pPr>
            <a:lvl3pPr>
              <a:buClr>
                <a:srgbClr val="FF6600"/>
              </a:buClr>
              <a:defRPr sz="1600"/>
            </a:lvl3pPr>
            <a:lvl4pPr>
              <a:buClr>
                <a:srgbClr val="FF6600"/>
              </a:buClr>
              <a:defRPr sz="1400"/>
            </a:lvl4pPr>
            <a:lvl5pPr>
              <a:buClr>
                <a:srgbClr val="FF6600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113FBE66-FA5F-41B9-AB04-A6CA67A1A0B0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70552" y="4581065"/>
            <a:ext cx="8057698" cy="1324179"/>
          </a:xfrm>
        </p:spPr>
        <p:txBody>
          <a:bodyPr/>
          <a:lstStyle>
            <a:lvl1pPr>
              <a:buClr>
                <a:srgbClr val="FF6600"/>
              </a:buClr>
              <a:defRPr sz="2000"/>
            </a:lvl1pPr>
            <a:lvl2pPr>
              <a:buClr>
                <a:srgbClr val="FF6600"/>
              </a:buClr>
              <a:defRPr sz="1800"/>
            </a:lvl2pPr>
            <a:lvl3pPr>
              <a:buClr>
                <a:srgbClr val="FF6600"/>
              </a:buClr>
              <a:defRPr sz="1600"/>
            </a:lvl3pPr>
            <a:lvl4pPr>
              <a:buClr>
                <a:srgbClr val="FF6600"/>
              </a:buClr>
              <a:defRPr sz="1400"/>
            </a:lvl4pPr>
            <a:lvl5pPr>
              <a:buClr>
                <a:srgbClr val="FF6600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024" y="3815886"/>
            <a:ext cx="8056563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C4EC389-1E88-463F-B1C1-2224A4E47D67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52ABAEFE-11EB-4FFB-93D0-B99AF88B5F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1687" y="1344175"/>
            <a:ext cx="8056563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3046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300">
          <p15:clr>
            <a:srgbClr val="FBAE40"/>
          </p15:clr>
        </p15:guide>
        <p15:guide id="3" pos="63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itel sub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9CF1BCF-370F-467A-BE65-ECC08FBFDA0A}"/>
              </a:ext>
            </a:extLst>
          </p:cNvPr>
          <p:cNvGrpSpPr/>
          <p:nvPr userDrawn="1"/>
        </p:nvGrpSpPr>
        <p:grpSpPr>
          <a:xfrm>
            <a:off x="-12701" y="0"/>
            <a:ext cx="12217401" cy="3110182"/>
            <a:chOff x="-12701" y="583884"/>
            <a:chExt cx="12217401" cy="3110182"/>
          </a:xfrm>
          <a:solidFill>
            <a:srgbClr val="FF6600">
              <a:alpha val="10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A648EC-59BC-45D5-8FE3-41C17E032EA3}"/>
                </a:ext>
              </a:extLst>
            </p:cNvPr>
            <p:cNvSpPr/>
            <p:nvPr userDrawn="1"/>
          </p:nvSpPr>
          <p:spPr>
            <a:xfrm rot="5400000">
              <a:off x="4673442" y="-4102259"/>
              <a:ext cx="2845116" cy="12217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D1F116FB-F967-4139-813D-A7E0B164C253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3924AF4-4972-4316-92E3-9053BAC5B6CD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2024" y="2002397"/>
            <a:ext cx="8047952" cy="297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2507C4D4-1AC5-4A0A-B195-763510273936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750" y="1341438"/>
            <a:ext cx="8056563" cy="297861"/>
          </a:xfrm>
        </p:spPr>
        <p:txBody>
          <a:bodyPr/>
          <a:lstStyle>
            <a:lvl1pPr marL="0" indent="0" algn="ctr">
              <a:buNone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63750" y="3429001"/>
            <a:ext cx="8064500" cy="2476244"/>
          </a:xfrm>
        </p:spPr>
        <p:txBody>
          <a:bodyPr wrap="square" numCol="2"/>
          <a:lstStyle>
            <a:lvl1pPr>
              <a:buClr>
                <a:srgbClr val="007A96"/>
              </a:buClr>
              <a:defRPr/>
            </a:lvl1pPr>
          </a:lstStyle>
          <a:p>
            <a:r>
              <a:rPr lang="nl-NL"/>
              <a:t>De Tekstopties voor dit kader staat op 2 kolommen</a:t>
            </a:r>
          </a:p>
          <a:p>
            <a:endParaRPr lang="nl-NL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1FAAC65A-E252-4F59-B0E8-0FA9878E21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63750" y="2410490"/>
            <a:ext cx="8047952" cy="29786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999078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300">
          <p15:clr>
            <a:srgbClr val="FBAE40"/>
          </p15:clr>
        </p15:guide>
        <p15:guide id="3" pos="63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41439"/>
            <a:ext cx="10801350" cy="2652804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B5DBE381-DEB3-4CB4-8978-D6A68D913B5D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760F8B0-43A0-49EF-BB3D-C1F4C9340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4774551"/>
            <a:ext cx="10801350" cy="1138888"/>
          </a:xfrm>
          <a:solidFill>
            <a:srgbClr val="FF6600"/>
          </a:solidFill>
        </p:spPr>
        <p:txBody>
          <a:bodyPr lIns="180000" tIns="180000" rIns="144000" bIns="144000"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3468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subtitel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5040313" cy="4087813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825625"/>
            <a:ext cx="5040314" cy="4087813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A126822-88C5-4309-BC78-59D9BF54D75F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62B0AB-2439-4706-9401-5C7153D70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0100" y="973138"/>
            <a:ext cx="8078788" cy="368300"/>
          </a:xfrm>
        </p:spPr>
        <p:txBody>
          <a:bodyPr anchor="ctr" anchorCtr="0"/>
          <a:lstStyle>
            <a:lvl1pPr marL="0" indent="0" algn="ctr">
              <a:buNone/>
              <a:defRPr b="1"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1197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  <p15:guide id="3" pos="36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subtitel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829" y="1974274"/>
            <a:ext cx="4383809" cy="34601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974274"/>
            <a:ext cx="4392612" cy="34601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62B0AB-2439-4706-9401-5C7153D70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829" y="1118610"/>
            <a:ext cx="9497146" cy="585498"/>
          </a:xfrm>
        </p:spPr>
        <p:txBody>
          <a:bodyPr anchor="ctr" anchorCtr="0"/>
          <a:lstStyle>
            <a:lvl1pPr marL="0" indent="0" algn="ctr">
              <a:buNone/>
              <a:defRPr sz="2800" b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38012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  <p15:guide id="3" pos="3613">
          <p15:clr>
            <a:srgbClr val="FBAE40"/>
          </p15:clr>
        </p15:guide>
        <p15:guide id="4" pos="846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D2A4E-CCF2-6840-91A4-13DA3D0C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087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Afbeelding, 2x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A04250-EEDC-491E-8BAB-9EDFED955F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588" y="3435350"/>
            <a:ext cx="6091238" cy="3429000"/>
          </a:xfrm>
          <a:solidFill>
            <a:srgbClr val="FF6600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2A5B1-F5C3-48CD-BF3D-ECC8B84FE0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9650" y="-6350"/>
            <a:ext cx="6097588" cy="3429000"/>
          </a:xfrm>
          <a:solidFill>
            <a:srgbClr val="FF6600">
              <a:alpha val="50000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nl-NL" sz="2400" dirty="0" smtClean="0">
                <a:solidFill>
                  <a:schemeClr val="bg1"/>
                </a:solidFill>
              </a:defRPr>
            </a:lvl1pPr>
            <a:lvl2pPr>
              <a:defRPr lang="nl-NL" sz="2000" dirty="0" smtClean="0">
                <a:solidFill>
                  <a:schemeClr val="bg1"/>
                </a:solidFill>
              </a:defRPr>
            </a:lvl2pPr>
            <a:lvl3pPr>
              <a:defRPr lang="nl-NL" sz="1800" dirty="0" smtClean="0">
                <a:solidFill>
                  <a:schemeClr val="bg1"/>
                </a:solidFill>
              </a:defRPr>
            </a:lvl3pPr>
            <a:lvl4pPr>
              <a:defRPr lang="nl-NL" sz="1600" dirty="0" smtClean="0">
                <a:solidFill>
                  <a:schemeClr val="bg1"/>
                </a:solidFill>
              </a:defRPr>
            </a:lvl4pPr>
            <a:lvl5pPr>
              <a:defRPr lang="nl-NL" sz="1600" dirty="0">
                <a:solidFill>
                  <a:schemeClr val="bg1"/>
                </a:solidFill>
              </a:defRPr>
            </a:lvl5pPr>
          </a:lstStyle>
          <a:p>
            <a:pPr marL="0" lvl="0" indent="0" algn="ctr">
              <a:buNone/>
            </a:pPr>
            <a:r>
              <a:rPr lang="nl-NL"/>
              <a:t>Klikken om de tekststijl van het model te bewerken</a:t>
            </a:r>
          </a:p>
          <a:p>
            <a:pPr marL="0" lvl="1" indent="0" algn="ctr">
              <a:buNone/>
            </a:pPr>
            <a:r>
              <a:rPr lang="nl-NL"/>
              <a:t>Tweede niveau</a:t>
            </a:r>
          </a:p>
          <a:p>
            <a:pPr marL="0" lvl="2" indent="0" algn="ctr">
              <a:buNone/>
            </a:pPr>
            <a:r>
              <a:rPr lang="nl-NL"/>
              <a:t>Derde niveau</a:t>
            </a:r>
          </a:p>
          <a:p>
            <a:pPr marL="0" lvl="3" indent="0" algn="ctr">
              <a:buNone/>
            </a:pPr>
            <a:r>
              <a:rPr lang="nl-NL"/>
              <a:t>Vierde niveau</a:t>
            </a:r>
          </a:p>
          <a:p>
            <a:pPr marL="0" lvl="4" indent="0" algn="ctr">
              <a:buNone/>
            </a:pPr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221DB24-42AD-4B6C-A602-6D24083AB2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-1588" y="0"/>
            <a:ext cx="6091238" cy="3422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2D6718DD-61BE-4353-A879-074376DE804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89650" y="3435350"/>
            <a:ext cx="6091238" cy="3422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566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22407-8122-47BA-927C-D3B05D9E10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981402-0350-46D7-8838-3FF2C0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8CBEBBF9-9881-455D-AA9B-C440B234CD76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5D9DD-D600-46EA-BE84-98EA2ED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50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AE638C-709A-3142-A836-0D62D4AF3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30"/>
          <a:stretch/>
        </p:blipFill>
        <p:spPr>
          <a:xfrm>
            <a:off x="-16624" y="0"/>
            <a:ext cx="12219708" cy="637586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9949F-AC9B-483F-BD35-DC11502F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4805" y="6492875"/>
            <a:ext cx="1421494" cy="365125"/>
          </a:xfrm>
          <a:prstGeom prst="rect">
            <a:avLst/>
          </a:prstGeom>
        </p:spPr>
        <p:txBody>
          <a:bodyPr/>
          <a:lstStyle/>
          <a:p>
            <a:fld id="{95DB00AC-9A0D-4798-85FA-2C224FAC73B1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C5C74-97B0-4179-8C9E-2AD8B373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6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41439"/>
            <a:ext cx="10801350" cy="2087561"/>
          </a:xfrm>
        </p:spPr>
        <p:txBody>
          <a:bodyPr/>
          <a:lstStyle>
            <a:lvl1pPr marL="381000" indent="-403225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7550" indent="-358775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357188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46200" indent="-271463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16075" indent="-269875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SmartArt 8">
            <a:extLst>
              <a:ext uri="{FF2B5EF4-FFF2-40B4-BE49-F238E27FC236}">
                <a16:creationId xmlns:a16="http://schemas.microsoft.com/office/drawing/2014/main" id="{7368748C-00C3-4749-8F7E-85929850892F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95325" y="3605213"/>
            <a:ext cx="10801350" cy="2308225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</a:lstStyle>
          <a:p>
            <a:r>
              <a:rPr lang="nl-NL"/>
              <a:t>Klik op het pictogram om een </a:t>
            </a:r>
            <a:r>
              <a:rPr lang="nl-NL" err="1"/>
              <a:t>SmartArt-graphic</a:t>
            </a:r>
            <a:r>
              <a:rPr lang="nl-NL"/>
              <a:t>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9743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9949F-AC9B-483F-BD35-DC11502F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E177494C-8986-446E-99CB-ED2D13C346F2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C26739-FA68-42A9-988B-308AC414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C5C74-97B0-4179-8C9E-2AD8B373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18CBBE0-94E7-4CA9-A2CF-275E47FDA4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405563"/>
          </a:xfrm>
          <a:solidFill>
            <a:srgbClr val="FF6600"/>
          </a:solidFill>
        </p:spPr>
        <p:txBody>
          <a:bodyPr bIns="720000" anchor="ctr" anchorCtr="0"/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marL="314325" indent="0">
              <a:buNone/>
              <a:defRPr/>
            </a:lvl2pPr>
            <a:lvl3pPr marL="627062" indent="0">
              <a:buNone/>
              <a:defRPr/>
            </a:lvl3pPr>
            <a:lvl4pPr marL="852487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nl-NL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06783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text en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852554"/>
            <a:ext cx="10801350" cy="1060883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600"/>
            </a:lvl2pPr>
            <a:lvl3pPr marL="0" indent="0" algn="ctr">
              <a:buNone/>
              <a:defRPr sz="1400"/>
            </a:lvl3pPr>
            <a:lvl4pPr marL="0" indent="0" algn="ctr">
              <a:buNone/>
              <a:defRPr sz="1200"/>
            </a:lvl4pPr>
            <a:lvl5pPr marL="0" indent="0" algn="ctr">
              <a:buNone/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36F31CAE-518E-43C6-B601-1A41820C9D48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E5F1D25-ADD7-463A-B588-D926CC5AC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41437"/>
            <a:ext cx="10801350" cy="2794137"/>
          </a:xfrm>
        </p:spPr>
        <p:txBody>
          <a:bodyPr anchor="ctr" anchorCtr="0"/>
          <a:lstStyle>
            <a:lvl1pPr marL="0" indent="0" algn="ctr">
              <a:buNone/>
              <a:defRPr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14325" indent="0" algn="ctr">
              <a:buNone/>
              <a:defRPr/>
            </a:lvl2pPr>
            <a:lvl3pPr marL="627062" indent="0" algn="ctr">
              <a:buNone/>
              <a:defRPr/>
            </a:lvl3pPr>
            <a:lvl4pPr marL="852487" indent="0" algn="ctr">
              <a:buNone/>
              <a:defRPr/>
            </a:lvl4pPr>
            <a:lvl5pPr marL="11176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3553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tiviteit gecentr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215561"/>
            <a:ext cx="10801350" cy="3697877"/>
          </a:xfrm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69BF5A8D-E833-4DB9-A7D0-EED4FD3FE8D3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11">
            <a:extLst>
              <a:ext uri="{FF2B5EF4-FFF2-40B4-BE49-F238E27FC236}">
                <a16:creationId xmlns:a16="http://schemas.microsoft.com/office/drawing/2014/main" id="{D642DCA5-833B-4493-ABD8-33290026DB6C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E5F1D25-ADD7-463A-B588-D926CC5AC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41438"/>
            <a:ext cx="10801350" cy="468312"/>
          </a:xfrm>
        </p:spPr>
        <p:txBody>
          <a:bodyPr/>
          <a:lstStyle>
            <a:lvl1pPr marL="0" indent="0" algn="ctr">
              <a:buNone/>
              <a:defRPr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14325" indent="0" algn="ctr">
              <a:buNone/>
              <a:defRPr/>
            </a:lvl2pPr>
            <a:lvl3pPr marL="627062" indent="0" algn="ctr">
              <a:buNone/>
              <a:defRPr/>
            </a:lvl3pPr>
            <a:lvl4pPr marL="852487" indent="0" algn="ctr">
              <a:buNone/>
              <a:defRPr/>
            </a:lvl4pPr>
            <a:lvl5pPr marL="11176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7937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9044" y="296864"/>
            <a:ext cx="3603009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err="1"/>
              <a:t>Inhoudtitel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02091"/>
            <a:ext cx="9791700" cy="3411347"/>
          </a:xfrm>
        </p:spPr>
        <p:txBody>
          <a:bodyPr/>
          <a:lstStyle>
            <a:lvl1pPr marL="322262" indent="-342900">
              <a:buClr>
                <a:srgbClr val="FF6600"/>
              </a:buClr>
              <a:buFont typeface="+mj-lt"/>
              <a:buAutoNum type="arabicPeriod"/>
              <a:defRPr/>
            </a:lvl1pPr>
            <a:lvl2pPr marL="657225" indent="-342900">
              <a:buClr>
                <a:srgbClr val="FF6600"/>
              </a:buClr>
              <a:buFont typeface="+mj-lt"/>
              <a:buAutoNum type="arabicPeriod"/>
              <a:defRPr/>
            </a:lvl2pPr>
            <a:lvl3pPr marL="969962" indent="-342900">
              <a:buClr>
                <a:srgbClr val="FF6600"/>
              </a:buClr>
              <a:buFont typeface="+mj-lt"/>
              <a:buAutoNum type="arabicPeriod"/>
              <a:defRPr/>
            </a:lvl3pPr>
            <a:lvl4pPr marL="1081087" indent="-228600">
              <a:buClr>
                <a:srgbClr val="FF6600"/>
              </a:buClr>
              <a:buFont typeface="+mj-lt"/>
              <a:buAutoNum type="arabicPeriod"/>
              <a:defRPr/>
            </a:lvl4pPr>
            <a:lvl5pPr marL="1346200" indent="-228600">
              <a:buClr>
                <a:srgbClr val="FF6600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F5C0736D-78C6-4884-8A8F-DAB6D5D6383A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92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9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8E36F339-8673-4079-86C5-3A2F8C2C434E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54ACC7EA-4D17-4B69-8220-6862BBC0F3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046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8EA61D15-6EF3-41CD-AE70-E96E9C0B8B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35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31AD8CC6-22E6-41B0-959E-882C18F11EF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5224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217D76C2-8CBA-4317-8EAA-ECE105795E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7313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CFEC5BE2-EC64-4CEB-8C1F-52695A9ECF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9402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0C82865-91EC-40A6-AF71-DDFCBABBA404}"/>
              </a:ext>
            </a:extLst>
          </p:cNvPr>
          <p:cNvCxnSpPr/>
          <p:nvPr userDrawn="1"/>
        </p:nvCxnSpPr>
        <p:spPr>
          <a:xfrm>
            <a:off x="1290562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F3EE00A5-7A61-4D9D-92BF-09015EBF0DD8}"/>
              </a:ext>
            </a:extLst>
          </p:cNvPr>
          <p:cNvCxnSpPr/>
          <p:nvPr userDrawn="1"/>
        </p:nvCxnSpPr>
        <p:spPr>
          <a:xfrm>
            <a:off x="3414749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74AD2C9-7126-4181-86CD-3002D8566E61}"/>
              </a:ext>
            </a:extLst>
          </p:cNvPr>
          <p:cNvCxnSpPr/>
          <p:nvPr userDrawn="1"/>
        </p:nvCxnSpPr>
        <p:spPr>
          <a:xfrm>
            <a:off x="5538936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33D0BDD-88D6-44AE-AFF5-500622FAAB86}"/>
              </a:ext>
            </a:extLst>
          </p:cNvPr>
          <p:cNvCxnSpPr/>
          <p:nvPr userDrawn="1"/>
        </p:nvCxnSpPr>
        <p:spPr>
          <a:xfrm>
            <a:off x="7663123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FAE59C1C-1A31-442C-AEFB-E73B627CE453}"/>
              </a:ext>
            </a:extLst>
          </p:cNvPr>
          <p:cNvCxnSpPr/>
          <p:nvPr userDrawn="1"/>
        </p:nvCxnSpPr>
        <p:spPr>
          <a:xfrm>
            <a:off x="9787311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69E65B72-15A9-4A0C-B65E-5B3FBC1D61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052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7" name="Tijdelijke aanduiding voor tekst 35">
            <a:extLst>
              <a:ext uri="{FF2B5EF4-FFF2-40B4-BE49-F238E27FC236}">
                <a16:creationId xmlns:a16="http://schemas.microsoft.com/office/drawing/2014/main" id="{E9A4C4F9-009C-413C-B2B2-0324A22CE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34281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8" name="Tijdelijke aanduiding voor tekst 35">
            <a:extLst>
              <a:ext uri="{FF2B5EF4-FFF2-40B4-BE49-F238E27FC236}">
                <a16:creationId xmlns:a16="http://schemas.microsoft.com/office/drawing/2014/main" id="{4C92C3D4-BFFC-4B34-97EC-F6CD775F7C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58510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35">
            <a:extLst>
              <a:ext uri="{FF2B5EF4-FFF2-40B4-BE49-F238E27FC236}">
                <a16:creationId xmlns:a16="http://schemas.microsoft.com/office/drawing/2014/main" id="{B9B9968B-C6AB-47DF-9479-1F692B7B0A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82739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tekst 35">
            <a:extLst>
              <a:ext uri="{FF2B5EF4-FFF2-40B4-BE49-F238E27FC236}">
                <a16:creationId xmlns:a16="http://schemas.microsoft.com/office/drawing/2014/main" id="{D9C05E5E-B1CE-4ABD-BC5A-AA20E1D5B1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6968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9579E535-6E99-49A7-ABAF-224A49F1DF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0101" y="982663"/>
            <a:ext cx="8051800" cy="358775"/>
          </a:xfrm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51285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EE78-1EB3-66D3-8038-A8C11C98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75CEB-BB9D-EBDA-948D-83CEB7060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5DC5B-6873-43DB-ADC7-B15ACCE0DF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ABA0-2A9D-8CA3-5454-200518CDC5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30C025-190B-4493-943F-6C234E1EE4E1}" type="datetimeFigureOut">
              <a:rPr lang="nl-NL" smtClean="0"/>
              <a:pPr/>
              <a:t>4-6-2026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60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itel en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5941973" y="113204"/>
            <a:ext cx="6416754" cy="6108701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6689A93-EBC2-4FAD-B6C5-88F769386D71}"/>
              </a:ext>
            </a:extLst>
          </p:cNvPr>
          <p:cNvCxnSpPr>
            <a:cxnSpLocks/>
          </p:cNvCxnSpPr>
          <p:nvPr userDrawn="1"/>
        </p:nvCxnSpPr>
        <p:spPr>
          <a:xfrm>
            <a:off x="6673453" y="1850894"/>
            <a:ext cx="4655205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5040312" cy="3806821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B9990C75-CF67-4DD6-967C-EF878048541A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5040312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6362" y="2104565"/>
            <a:ext cx="5040312" cy="380067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363" y="1339386"/>
            <a:ext cx="5040312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4954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x Titel en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2883074" y="1201777"/>
            <a:ext cx="6416754" cy="4013200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15A"/>
              </a:solidFill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2563503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6689A93-EBC2-4FAD-B6C5-88F769386D71}"/>
              </a:ext>
            </a:extLst>
          </p:cNvPr>
          <p:cNvCxnSpPr>
            <a:cxnSpLocks/>
          </p:cNvCxnSpPr>
          <p:nvPr userDrawn="1"/>
        </p:nvCxnSpPr>
        <p:spPr>
          <a:xfrm>
            <a:off x="4812772" y="1850894"/>
            <a:ext cx="2557358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2768918" cy="3806821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42E33143-BCC6-4C6E-81AC-0C7548DDC744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2768918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06992" y="2149458"/>
            <a:ext cx="2768918" cy="380067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992" y="1339106"/>
            <a:ext cx="2768918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3" name="Tijdelijke aanduiding voor tekst 13">
            <a:extLst>
              <a:ext uri="{FF2B5EF4-FFF2-40B4-BE49-F238E27FC236}">
                <a16:creationId xmlns:a16="http://schemas.microsoft.com/office/drawing/2014/main" id="{A43168B3-3826-704B-9CCD-B5EEF611C3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18658" y="1335169"/>
            <a:ext cx="2768918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4CB6629E-93E2-6C4B-9619-B19F477F917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18658" y="2149458"/>
            <a:ext cx="2768918" cy="380067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86D25BFF-70B5-BC4D-9D0C-67160E59AE32}"/>
              </a:ext>
            </a:extLst>
          </p:cNvPr>
          <p:cNvCxnSpPr>
            <a:cxnSpLocks/>
          </p:cNvCxnSpPr>
          <p:nvPr userDrawn="1"/>
        </p:nvCxnSpPr>
        <p:spPr>
          <a:xfrm>
            <a:off x="8841298" y="1842508"/>
            <a:ext cx="2557358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19">
            <a:extLst>
              <a:ext uri="{FF2B5EF4-FFF2-40B4-BE49-F238E27FC236}">
                <a16:creationId xmlns:a16="http://schemas.microsoft.com/office/drawing/2014/main" id="{E4F3BC68-E417-2A42-A4EA-B09D1A03A8D6}"/>
              </a:ext>
            </a:extLst>
          </p:cNvPr>
          <p:cNvSpPr/>
          <p:nvPr userDrawn="1"/>
        </p:nvSpPr>
        <p:spPr>
          <a:xfrm rot="5400000">
            <a:off x="7968725" y="3219878"/>
            <a:ext cx="520649" cy="265066"/>
          </a:xfrm>
          <a:prstGeom prst="triangle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7" name="Gelijkbenige driehoek 19">
            <a:extLst>
              <a:ext uri="{FF2B5EF4-FFF2-40B4-BE49-F238E27FC236}">
                <a16:creationId xmlns:a16="http://schemas.microsoft.com/office/drawing/2014/main" id="{17EEB266-4465-7F47-995C-9A889EC2640A}"/>
              </a:ext>
            </a:extLst>
          </p:cNvPr>
          <p:cNvSpPr/>
          <p:nvPr userDrawn="1"/>
        </p:nvSpPr>
        <p:spPr>
          <a:xfrm rot="5400000">
            <a:off x="3953678" y="3219879"/>
            <a:ext cx="520649" cy="26506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43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5941973" y="113204"/>
            <a:ext cx="6416754" cy="6108701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5040312" cy="3806821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2pPr>
            <a:lvl3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3pPr>
            <a:lvl4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4pPr>
            <a:lvl5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18CC0C4C-F8F9-4001-9C10-75C3B36FAED0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5040312" cy="297861"/>
          </a:xfrm>
        </p:spPr>
        <p:txBody>
          <a:bodyPr/>
          <a:lstStyle>
            <a:lvl1pPr marL="0" indent="0" algn="ctr">
              <a:buNone/>
              <a:defRPr sz="2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6362" y="1341439"/>
            <a:ext cx="5040312" cy="4563806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2pPr>
            <a:lvl3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3pPr>
            <a:lvl4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4pPr>
            <a:lvl5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25437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586124CB-31D0-344A-B053-2BEB8BFCD540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9F591C-12D1-9149-AB1B-74FC6C6025A7}"/>
              </a:ext>
            </a:extLst>
          </p:cNvPr>
          <p:cNvPicPr>
            <a:picLocks noChangeAspect="1"/>
          </p:cNvPicPr>
          <p:nvPr userDrawn="1"/>
        </p:nvPicPr>
        <p:blipFill>
          <a:blip r:embed="rId69"/>
          <a:stretch>
            <a:fillRect/>
          </a:stretch>
        </p:blipFill>
        <p:spPr>
          <a:xfrm>
            <a:off x="6636379" y="5702538"/>
            <a:ext cx="5790864" cy="14657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6904D5-35EB-43A3-9F11-45DE62B720D0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559FA0-9526-431E-9189-7F8FE8AB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3" y="296864"/>
            <a:ext cx="5768455" cy="468312"/>
          </a:xfrm>
          <a:prstGeom prst="rect">
            <a:avLst/>
          </a:prstGeo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06FFB-8ECA-43C3-8DE3-92A5BF04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41439"/>
            <a:ext cx="1080135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56CD1B-C42D-6848-85A3-BD873CD40474}"/>
              </a:ext>
            </a:extLst>
          </p:cNvPr>
          <p:cNvPicPr>
            <a:picLocks noChangeAspect="1"/>
          </p:cNvPicPr>
          <p:nvPr userDrawn="1"/>
        </p:nvPicPr>
        <p:blipFill>
          <a:blip r:embed="rId70"/>
          <a:stretch>
            <a:fillRect/>
          </a:stretch>
        </p:blipFill>
        <p:spPr>
          <a:xfrm>
            <a:off x="695325" y="6489702"/>
            <a:ext cx="2262214" cy="292395"/>
          </a:xfrm>
          <a:prstGeom prst="rect">
            <a:avLst/>
          </a:prstGeom>
        </p:spPr>
      </p:pic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6687C3AB-119C-774F-B088-509214EA081D}"/>
              </a:ext>
            </a:extLst>
          </p:cNvPr>
          <p:cNvCxnSpPr/>
          <p:nvPr userDrawn="1"/>
        </p:nvCxnSpPr>
        <p:spPr>
          <a:xfrm flipH="1">
            <a:off x="0" y="6403437"/>
            <a:ext cx="12192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2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730" r:id="rId21"/>
    <p:sldLayoutId id="2147483731" r:id="rId22"/>
    <p:sldLayoutId id="2147483728" r:id="rId23"/>
    <p:sldLayoutId id="2147483729" r:id="rId24"/>
    <p:sldLayoutId id="2147483726" r:id="rId25"/>
    <p:sldLayoutId id="2147483727" r:id="rId26"/>
    <p:sldLayoutId id="2147483724" r:id="rId27"/>
    <p:sldLayoutId id="2147483725" r:id="rId28"/>
    <p:sldLayoutId id="2147483722" r:id="rId29"/>
    <p:sldLayoutId id="2147483723" r:id="rId30"/>
    <p:sldLayoutId id="2147483720" r:id="rId31"/>
    <p:sldLayoutId id="2147483721" r:id="rId32"/>
    <p:sldLayoutId id="2147483718" r:id="rId33"/>
    <p:sldLayoutId id="2147483719" r:id="rId34"/>
    <p:sldLayoutId id="2147483716" r:id="rId35"/>
    <p:sldLayoutId id="2147483717" r:id="rId36"/>
    <p:sldLayoutId id="2147483714" r:id="rId37"/>
    <p:sldLayoutId id="2147483715" r:id="rId38"/>
    <p:sldLayoutId id="2147483712" r:id="rId39"/>
    <p:sldLayoutId id="2147483713" r:id="rId40"/>
    <p:sldLayoutId id="2147483710" r:id="rId41"/>
    <p:sldLayoutId id="2147483711" r:id="rId42"/>
    <p:sldLayoutId id="2147483708" r:id="rId43"/>
    <p:sldLayoutId id="2147483709" r:id="rId44"/>
    <p:sldLayoutId id="2147483706" r:id="rId45"/>
    <p:sldLayoutId id="2147483707" r:id="rId46"/>
    <p:sldLayoutId id="2147483704" r:id="rId47"/>
    <p:sldLayoutId id="2147483705" r:id="rId48"/>
    <p:sldLayoutId id="2147483702" r:id="rId49"/>
    <p:sldLayoutId id="2147483703" r:id="rId50"/>
    <p:sldLayoutId id="2147483700" r:id="rId51"/>
    <p:sldLayoutId id="2147483701" r:id="rId52"/>
    <p:sldLayoutId id="2147483698" r:id="rId53"/>
    <p:sldLayoutId id="2147483699" r:id="rId54"/>
    <p:sldLayoutId id="2147483696" r:id="rId55"/>
    <p:sldLayoutId id="2147483697" r:id="rId56"/>
    <p:sldLayoutId id="2147483694" r:id="rId57"/>
    <p:sldLayoutId id="2147483695" r:id="rId58"/>
    <p:sldLayoutId id="2147483692" r:id="rId59"/>
    <p:sldLayoutId id="2147483693" r:id="rId60"/>
    <p:sldLayoutId id="2147483690" r:id="rId61"/>
    <p:sldLayoutId id="2147483691" r:id="rId62"/>
    <p:sldLayoutId id="2147483688" r:id="rId63"/>
    <p:sldLayoutId id="2147483689" r:id="rId64"/>
    <p:sldLayoutId id="2147483683" r:id="rId65"/>
    <p:sldLayoutId id="2147483684" r:id="rId66"/>
    <p:sldLayoutId id="2147483732" r:id="rId6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975" indent="-201613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nl-NL" sz="2000" b="0" kern="1200" dirty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0063" indent="-185738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nl-NL" sz="1800" kern="1200" dirty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06450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nl-NL" sz="1600" kern="1200" dirty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38225" indent="-185738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60475" indent="-142875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438">
          <p15:clr>
            <a:srgbClr val="F26B43"/>
          </p15:clr>
        </p15:guide>
        <p15:guide id="6" orient="horz" pos="845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1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lw.nl/strategieuitvoering/warmteprogramma/default.aspx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plw.nl/Beheer/Formulierenmodule/2497681.aspx" TargetMode="External"/><Relationship Id="rId5" Type="http://schemas.openxmlformats.org/officeDocument/2006/relationships/hyperlink" Target="https://www.nplw.nl/warmteprogramma/mer" TargetMode="External"/><Relationship Id="rId4" Type="http://schemas.openxmlformats.org/officeDocument/2006/relationships/hyperlink" Target="https://www.nplw.nl/strategieuitvoering/uitvoeringsplan-warmtetransitie/default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diagramData" Target="../diagrams/data3.xml"/><Relationship Id="rId21" Type="http://schemas.openxmlformats.org/officeDocument/2006/relationships/image" Target="../media/image37.png"/><Relationship Id="rId7" Type="http://schemas.microsoft.com/office/2007/relationships/diagramDrawing" Target="../diagrams/drawing3.xml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7.png"/><Relationship Id="rId24" Type="http://schemas.openxmlformats.org/officeDocument/2006/relationships/image" Target="../media/image21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1.png"/><Relationship Id="rId23" Type="http://schemas.openxmlformats.org/officeDocument/2006/relationships/image" Target="../media/image20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5EF416-3A46-CB40-B08C-D84FE571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453" y="4450056"/>
            <a:ext cx="4577094" cy="58859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8B5D079-FB73-6647-9909-8E27F6DDB499}"/>
              </a:ext>
            </a:extLst>
          </p:cNvPr>
          <p:cNvSpPr/>
          <p:nvPr/>
        </p:nvSpPr>
        <p:spPr>
          <a:xfrm>
            <a:off x="0" y="-65509"/>
            <a:ext cx="12192000" cy="6400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F7E169-5354-3D41-99D7-21CFEAD6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5" y="1516743"/>
            <a:ext cx="7505700" cy="965200"/>
          </a:xfrm>
          <a:prstGeom prst="rect">
            <a:avLst/>
          </a:prstGeom>
        </p:spPr>
      </p:pic>
      <p:pic>
        <p:nvPicPr>
          <p:cNvPr id="2" name="Afbeelding 1" descr="Afbeelding met tekst, schermopname, cirkel, logo&#10;&#10;Automatisch gegenereerde beschrijving">
            <a:extLst>
              <a:ext uri="{FF2B5EF4-FFF2-40B4-BE49-F238E27FC236}">
                <a16:creationId xmlns:a16="http://schemas.microsoft.com/office/drawing/2014/main" id="{E07E31FA-8700-ACCE-1C22-660910B52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134891"/>
            <a:ext cx="6528028" cy="2762991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B66A22F-969E-A52F-B156-8C787045F99A}"/>
              </a:ext>
            </a:extLst>
          </p:cNvPr>
          <p:cNvSpPr txBox="1">
            <a:spLocks/>
          </p:cNvSpPr>
          <p:nvPr/>
        </p:nvSpPr>
        <p:spPr>
          <a:xfrm>
            <a:off x="680707" y="4879672"/>
            <a:ext cx="4577094" cy="588594"/>
          </a:xfrm>
          <a:prstGeom prst="rect">
            <a:avLst/>
          </a:prstGeom>
          <a:solidFill>
            <a:srgbClr val="FF6600"/>
          </a:solidFill>
        </p:spPr>
        <p:txBody>
          <a:bodyPr vert="horz" lIns="0" tIns="0" rIns="0" bIns="720000" numCol="1" rtlCol="0" anchor="ctr" anchorCtr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nl-NL" sz="880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14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nl-NL"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2706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nl-NL"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4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1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600" dirty="0">
              <a:solidFill>
                <a:schemeClr val="tx1"/>
              </a:solidFill>
            </a:endParaRPr>
          </a:p>
          <a:p>
            <a:endParaRPr lang="nl-NL" sz="3600" dirty="0">
              <a:solidFill>
                <a:schemeClr val="tx1"/>
              </a:solidFill>
            </a:endParaRPr>
          </a:p>
          <a:p>
            <a:endParaRPr lang="nl-NL" sz="3600" dirty="0">
              <a:solidFill>
                <a:schemeClr val="tx1"/>
              </a:solidFill>
            </a:endParaRPr>
          </a:p>
          <a:p>
            <a:endParaRPr lang="nl-NL" sz="3600" dirty="0">
              <a:solidFill>
                <a:schemeClr val="tx1"/>
              </a:solidFill>
            </a:endParaRPr>
          </a:p>
          <a:p>
            <a:endParaRPr lang="nl-NL" sz="3600" dirty="0">
              <a:solidFill>
                <a:schemeClr val="tx1"/>
              </a:solidFill>
            </a:endParaRPr>
          </a:p>
          <a:p>
            <a:endParaRPr lang="nl-NL" sz="3600" dirty="0">
              <a:solidFill>
                <a:schemeClr val="tx1"/>
              </a:solidFill>
            </a:endParaRPr>
          </a:p>
          <a:p>
            <a:endParaRPr lang="nl-NL" sz="3600" dirty="0">
              <a:solidFill>
                <a:schemeClr val="tx1"/>
              </a:solidFill>
            </a:endParaRPr>
          </a:p>
          <a:p>
            <a:endParaRPr lang="nl-NL" sz="3600" dirty="0">
              <a:solidFill>
                <a:schemeClr val="tx1"/>
              </a:solidFill>
            </a:endParaRPr>
          </a:p>
          <a:p>
            <a:r>
              <a:rPr lang="nl-NL" sz="8000" dirty="0">
                <a:solidFill>
                  <a:schemeClr val="tx1"/>
                </a:solidFill>
              </a:rPr>
              <a:t>De aanwijsbevoegdheid</a:t>
            </a:r>
          </a:p>
          <a:p>
            <a:r>
              <a:rPr lang="nl-NL" sz="6400" dirty="0"/>
              <a:t>Warmtetransitiegebieden, waarborgen en warmtenetten</a:t>
            </a:r>
            <a:endParaRPr lang="nl-NL" dirty="0">
              <a:solidFill>
                <a:schemeClr val="tx1"/>
              </a:solidFill>
            </a:endParaRPr>
          </a:p>
          <a:p>
            <a:pPr marL="436562" indent="-457200">
              <a:buFont typeface="+mj-lt"/>
              <a:buAutoNum type="arabicPeriod"/>
            </a:pPr>
            <a:endParaRPr lang="nl-NL" dirty="0">
              <a:solidFill>
                <a:schemeClr val="tx1"/>
              </a:solidFill>
            </a:endParaRPr>
          </a:p>
          <a:p>
            <a:pPr marL="771525" lvl="1" indent="-457200">
              <a:buFont typeface="+mj-lt"/>
              <a:buAutoNum type="alphaLcPeriod"/>
            </a:pPr>
            <a:endParaRPr lang="nl-NL" sz="2000" b="1" dirty="0">
              <a:solidFill>
                <a:schemeClr val="tx1"/>
              </a:solidFill>
            </a:endParaRPr>
          </a:p>
          <a:p>
            <a:pPr marL="452437" indent="-457200">
              <a:buFont typeface="+mj-lt"/>
              <a:buAutoNum type="arabicPeriod"/>
            </a:pPr>
            <a:endParaRPr lang="nl-NL" sz="2200" dirty="0">
              <a:solidFill>
                <a:schemeClr val="tx1"/>
              </a:solidFill>
            </a:endParaRPr>
          </a:p>
          <a:p>
            <a:pPr marL="771525" lvl="1" indent="-457200">
              <a:buFont typeface="+mj-lt"/>
              <a:buAutoNum type="alphaLcPeriod"/>
            </a:pPr>
            <a:endParaRPr lang="nl-NL" sz="2000" b="1" dirty="0">
              <a:solidFill>
                <a:schemeClr val="tx1"/>
              </a:solidFill>
            </a:endParaRPr>
          </a:p>
          <a:p>
            <a:pPr marL="436562" indent="-457200">
              <a:buFont typeface="+mj-lt"/>
              <a:buAutoNum type="arabicPeriod"/>
            </a:pPr>
            <a:endParaRPr lang="nl-NL" dirty="0">
              <a:solidFill>
                <a:schemeClr val="tx1"/>
              </a:solidFill>
            </a:endParaRPr>
          </a:p>
          <a:p>
            <a:pPr marL="436562" indent="-457200">
              <a:buFont typeface="+mj-lt"/>
              <a:buAutoNum type="arabicPeriod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A9FD006-D94E-8E42-11D3-55B058AA8F90}"/>
              </a:ext>
            </a:extLst>
          </p:cNvPr>
          <p:cNvSpPr txBox="1"/>
          <p:nvPr/>
        </p:nvSpPr>
        <p:spPr>
          <a:xfrm>
            <a:off x="8620125" y="5516807"/>
            <a:ext cx="31657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b="1" dirty="0">
                <a:latin typeface="+mj-lt"/>
              </a:rPr>
              <a:t>3 juni 2026</a:t>
            </a:r>
          </a:p>
          <a:p>
            <a:pPr algn="l"/>
            <a:r>
              <a:rPr lang="nl-NL" sz="1400" b="1" dirty="0">
                <a:latin typeface="+mj-lt"/>
              </a:rPr>
              <a:t>Koen Vermeulen &amp; Sophie Hasselman</a:t>
            </a:r>
          </a:p>
        </p:txBody>
      </p:sp>
    </p:spTree>
    <p:extLst>
      <p:ext uri="{BB962C8B-B14F-4D97-AF65-F5344CB8AC3E}">
        <p14:creationId xmlns:p14="http://schemas.microsoft.com/office/powerpoint/2010/main" val="381743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891FE-9598-3045-7758-102802FC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864" y="246007"/>
            <a:ext cx="5230272" cy="787395"/>
          </a:xfrm>
        </p:spPr>
        <p:txBody>
          <a:bodyPr/>
          <a:lstStyle/>
          <a:p>
            <a:r>
              <a:rPr lang="nl-NL" sz="2400" dirty="0"/>
              <a:t>Verankering in het warmteprogramma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4A5C9-AEC6-8F75-71FF-8A0ADD28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620" y="2105449"/>
            <a:ext cx="5040312" cy="4287187"/>
          </a:xfrm>
        </p:spPr>
        <p:txBody>
          <a:bodyPr/>
          <a:lstStyle/>
          <a:p>
            <a:endParaRPr lang="nl-NL" sz="1600" dirty="0"/>
          </a:p>
          <a:p>
            <a:r>
              <a:rPr lang="nl-NL" sz="1400" dirty="0"/>
              <a:t>Expliciet locaties vermelden waar de gemeente de aanwijsbevoegdheid wil inzetten</a:t>
            </a:r>
          </a:p>
          <a:p>
            <a:r>
              <a:rPr lang="nl-NL" sz="1400" dirty="0"/>
              <a:t>Transparantie en voorspelbaarheid</a:t>
            </a:r>
          </a:p>
          <a:p>
            <a:pPr marL="0" indent="0">
              <a:buNone/>
            </a:pPr>
            <a:endParaRPr lang="nl-NL" sz="1400" dirty="0"/>
          </a:p>
          <a:p>
            <a:pPr marL="342900" indent="-342900">
              <a:buFont typeface="Wingdings" pitchFamily="2" charset="2"/>
              <a:buChar char="è"/>
            </a:pPr>
            <a:r>
              <a:rPr lang="nl-NL" sz="1400" b="1" dirty="0"/>
              <a:t>Let op: 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Na opname in warmteprogramma uitvoeringsplicht: binnen 5 jaar omgevingsplanwijziging, (niet absoluut)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Formuleer locaties en gegevens concreet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Neem alle potentiële warmtetransitiegebieden op</a:t>
            </a:r>
          </a:p>
          <a:p>
            <a:pPr marL="0" indent="0">
              <a:buNone/>
            </a:pPr>
            <a:endParaRPr lang="nl-NL" sz="1400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A42AF0-AE55-6545-C032-2BEEF61E7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420495"/>
            <a:ext cx="5040312" cy="297861"/>
          </a:xfrm>
        </p:spPr>
        <p:txBody>
          <a:bodyPr/>
          <a:lstStyle/>
          <a:p>
            <a:r>
              <a:rPr lang="nl-NL" sz="1600" i="1" dirty="0"/>
              <a:t>Zonder opname in het warmteprogramma -&gt; geen aanwijzing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5364B6-7D6A-9C29-3A75-1115D951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8" y="2105449"/>
            <a:ext cx="5230272" cy="27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5F38B-753A-DB1E-ED1D-9C398D22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Keuzevrijheid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60F64-AE57-761F-BF77-CB827588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142" y="2106617"/>
            <a:ext cx="5040312" cy="4454519"/>
          </a:xfrm>
        </p:spPr>
        <p:txBody>
          <a:bodyPr/>
          <a:lstStyle/>
          <a:p>
            <a:r>
              <a:rPr lang="nl-NL" sz="1400" dirty="0"/>
              <a:t>Woning- en gebouweigenaren niet verplicht om aan te sluiten op gekozen warmteoplossing verwarming gebouw: andere warmteoplossing mag</a:t>
            </a:r>
          </a:p>
          <a:p>
            <a:endParaRPr lang="nl-NL" sz="1400" dirty="0"/>
          </a:p>
          <a:p>
            <a:r>
              <a:rPr lang="nl-NL" sz="1400" dirty="0"/>
              <a:t>Gemeente moet mogelijkheid eigen alternatief opnemen in omgevingsplan en mag keuzevrijheid niet beperken</a:t>
            </a:r>
          </a:p>
          <a:p>
            <a:pPr marL="0" indent="0">
              <a:buNone/>
            </a:pPr>
            <a:endParaRPr lang="nl-NL" sz="1400" dirty="0"/>
          </a:p>
          <a:p>
            <a:r>
              <a:rPr lang="nl-NL" sz="1400" dirty="0"/>
              <a:t>Het </a:t>
            </a:r>
            <a:r>
              <a:rPr lang="nl-NL" sz="1400" b="1" dirty="0"/>
              <a:t>alternatief</a:t>
            </a:r>
            <a:r>
              <a:rPr lang="nl-NL" sz="1400" dirty="0"/>
              <a:t>:</a:t>
            </a:r>
          </a:p>
          <a:p>
            <a:pPr marL="342900" indent="-342900">
              <a:buFontTx/>
              <a:buChar char="-"/>
            </a:pPr>
            <a:r>
              <a:rPr lang="nl-NL" sz="1100" dirty="0"/>
              <a:t>mag geen fossiele koolstofemissies veroorzaken</a:t>
            </a:r>
          </a:p>
          <a:p>
            <a:pPr marL="342900" indent="-342900">
              <a:buFontTx/>
              <a:buChar char="-"/>
            </a:pPr>
            <a:r>
              <a:rPr lang="nl-NL" sz="1100" dirty="0"/>
              <a:t>moet voldoen aan de minimale energieprestatie-eis</a:t>
            </a:r>
          </a:p>
          <a:p>
            <a:pPr marL="342900" indent="-342900">
              <a:buFontTx/>
              <a:buChar char="-"/>
            </a:pPr>
            <a:r>
              <a:rPr lang="nl-NL" sz="1100" dirty="0"/>
              <a:t>mag dus geen hybride warmtepomp zijn 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400" dirty="0"/>
              <a:t>Informatieplicht gebouweigenaren (vastleggen in omgevingsplan + termijn)</a:t>
            </a:r>
          </a:p>
          <a:p>
            <a:pPr marL="0" indent="0">
              <a:buNone/>
            </a:pPr>
            <a:endParaRPr lang="nl-NL" sz="11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646F91-91FA-10DE-056F-138AF7F16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406752"/>
            <a:ext cx="5040312" cy="297861"/>
          </a:xfrm>
        </p:spPr>
        <p:txBody>
          <a:bodyPr/>
          <a:lstStyle/>
          <a:p>
            <a:r>
              <a:rPr lang="nl-NL" sz="1800" dirty="0"/>
              <a:t>Geen verplichting om aan te sluiten</a:t>
            </a:r>
          </a:p>
        </p:txBody>
      </p:sp>
      <p:pic>
        <p:nvPicPr>
          <p:cNvPr id="7" name="Tijdelijke aanduiding voor afbeelding 6" descr="Wegwijzer silhouet">
            <a:extLst>
              <a:ext uri="{FF2B5EF4-FFF2-40B4-BE49-F238E27FC236}">
                <a16:creationId xmlns:a16="http://schemas.microsoft.com/office/drawing/2014/main" id="{A68BA1C0-EAA0-A1D8-1468-6F610D67AB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/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6EEA384-8E84-0212-5EC6-930958C0D9D1}"/>
              </a:ext>
            </a:extLst>
          </p:cNvPr>
          <p:cNvSpPr txBox="1"/>
          <p:nvPr/>
        </p:nvSpPr>
        <p:spPr>
          <a:xfrm>
            <a:off x="6464620" y="1351617"/>
            <a:ext cx="6212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🔴 </a:t>
            </a:r>
            <a:r>
              <a:rPr lang="nl-NL" sz="1800" b="1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24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31A61-181F-1706-1544-D7A0305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605" y="271198"/>
            <a:ext cx="4982789" cy="749608"/>
          </a:xfrm>
        </p:spPr>
        <p:txBody>
          <a:bodyPr/>
          <a:lstStyle/>
          <a:p>
            <a:r>
              <a:rPr lang="nl-NL" sz="2000" dirty="0"/>
              <a:t>Beschikbaarheid van de alternatieve energie-infrastructuur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C90B60-C7B9-D3CC-43CF-E6BA97050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Bij het aanwijzen van een warmtetransitiegebied in het omgevingsplan moet rekening gehouden worden met de gevolgen voor de aanleg en het beheer van de alternatieve energie-infrastructuur</a:t>
            </a:r>
          </a:p>
          <a:p>
            <a:endParaRPr lang="nl-NL" sz="1600" dirty="0"/>
          </a:p>
          <a:p>
            <a:r>
              <a:rPr lang="nl-NL" sz="1600" dirty="0"/>
              <a:t>Praktische uitvoerbaarheid: voldoende capaciteit van bijv. warmtenet + einde termijn: infrastructuur aangelegd en aangesloten </a:t>
            </a:r>
          </a:p>
          <a:p>
            <a:endParaRPr lang="nl-NL" sz="1600" dirty="0"/>
          </a:p>
          <a:p>
            <a:r>
              <a:rPr lang="nl-NL" sz="1600" dirty="0"/>
              <a:t>Overleg met warmtebedrijf/netbeheerder over planning (op basis WP)</a:t>
            </a:r>
          </a:p>
          <a:p>
            <a:endParaRPr lang="nl-NL" sz="1600" dirty="0"/>
          </a:p>
          <a:p>
            <a:r>
              <a:rPr lang="nl-NL" sz="1600" dirty="0"/>
              <a:t>Van belang voor redelijke termijn (min. 8 jaar tussen wijziging omgevingsplan en beëindigen aardgastransport)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188F4F-A0CB-C690-705A-BCA7B9C0C8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300" y="1414197"/>
            <a:ext cx="5040312" cy="297861"/>
          </a:xfrm>
        </p:spPr>
        <p:txBody>
          <a:bodyPr/>
          <a:lstStyle/>
          <a:p>
            <a:r>
              <a:rPr lang="nl-NL" sz="1800" dirty="0"/>
              <a:t>Denk aan praktische uitvoerbaarheid</a:t>
            </a:r>
          </a:p>
        </p:txBody>
      </p:sp>
      <p:pic>
        <p:nvPicPr>
          <p:cNvPr id="7" name="Tijdelijke aanduiding voor afbeelding 6" descr="Cirkel met mensen silhouet">
            <a:extLst>
              <a:ext uri="{FF2B5EF4-FFF2-40B4-BE49-F238E27FC236}">
                <a16:creationId xmlns:a16="http://schemas.microsoft.com/office/drawing/2014/main" id="{222503F7-DB17-E012-3456-85A8C2A262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>
          <a:xfrm>
            <a:off x="687388" y="1143000"/>
            <a:ext cx="5040312" cy="45720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E1A2ABE-3472-258F-1DE7-5662077AEF4E}"/>
              </a:ext>
            </a:extLst>
          </p:cNvPr>
          <p:cNvSpPr txBox="1"/>
          <p:nvPr/>
        </p:nvSpPr>
        <p:spPr>
          <a:xfrm>
            <a:off x="6464300" y="1378461"/>
            <a:ext cx="6212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🟡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74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883A1-DFE4-4E9A-93DA-05626F59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594" y="344996"/>
            <a:ext cx="5242812" cy="470579"/>
          </a:xfrm>
        </p:spPr>
        <p:txBody>
          <a:bodyPr/>
          <a:lstStyle/>
          <a:p>
            <a:r>
              <a:rPr lang="nl-NL" sz="2400" dirty="0"/>
              <a:t>Totale nationale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782A43-E2AC-B35D-FCAB-FFE2E0A6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Bij aanwijzen warmtetransitiegebied in omgevingsplan rekening houden met totale nationale kosten</a:t>
            </a:r>
          </a:p>
          <a:p>
            <a:endParaRPr lang="nl-NL" sz="1600" dirty="0"/>
          </a:p>
          <a:p>
            <a:r>
              <a:rPr lang="nl-NL" sz="1600" dirty="0"/>
              <a:t>Maatschappelijke efficiëntie </a:t>
            </a:r>
          </a:p>
          <a:p>
            <a:endParaRPr lang="nl-NL" sz="1600" dirty="0"/>
          </a:p>
          <a:p>
            <a:r>
              <a:rPr lang="nl-NL" sz="1600" dirty="0"/>
              <a:t>Kostenafweging meenemen in besluitvorming: geen exacte berekening</a:t>
            </a:r>
          </a:p>
          <a:p>
            <a:endParaRPr lang="nl-NL" sz="1600" dirty="0"/>
          </a:p>
          <a:p>
            <a:r>
              <a:rPr lang="nl-NL" sz="1600" dirty="0"/>
              <a:t>Hoeft niet altijd het alternatief te zijn met laagste kosten: andere relevante factoren ook mogelijk</a:t>
            </a:r>
          </a:p>
          <a:p>
            <a:endParaRPr lang="nl-NL" sz="1600" dirty="0"/>
          </a:p>
          <a:p>
            <a:r>
              <a:rPr lang="nl-NL" sz="1600" dirty="0"/>
              <a:t>Startanalyse PBL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152B7D-CA2F-A31F-DE0B-5573864CC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341438"/>
            <a:ext cx="5040312" cy="283423"/>
          </a:xfrm>
        </p:spPr>
        <p:txBody>
          <a:bodyPr/>
          <a:lstStyle/>
          <a:p>
            <a:r>
              <a:rPr lang="nl-NL" sz="1800" dirty="0"/>
              <a:t>Zo laag mogelijke kosten voor de samenleving</a:t>
            </a:r>
          </a:p>
        </p:txBody>
      </p:sp>
      <p:pic>
        <p:nvPicPr>
          <p:cNvPr id="7" name="Tijdelijke aanduiding voor afbeelding 6" descr="Spaarvarken silhouet">
            <a:extLst>
              <a:ext uri="{FF2B5EF4-FFF2-40B4-BE49-F238E27FC236}">
                <a16:creationId xmlns:a16="http://schemas.microsoft.com/office/drawing/2014/main" id="{8FCB3147-17DB-BAEF-7056-79E854A11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046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BFEDE-DEB5-EEFD-B790-1C594DA5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Betaalbaarheid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2BF494-5DE9-4EC9-E49F-DC2644A0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620" y="2105449"/>
            <a:ext cx="5040312" cy="4164722"/>
          </a:xfrm>
        </p:spPr>
        <p:txBody>
          <a:bodyPr/>
          <a:lstStyle/>
          <a:p>
            <a:r>
              <a:rPr lang="nl-NL" sz="1400" dirty="0"/>
              <a:t>Bij structurele onbetaalbaarheid mag de aanwijsbevoegdheid niet worden ingezet</a:t>
            </a:r>
          </a:p>
          <a:p>
            <a:endParaRPr lang="nl-NL" sz="1400" dirty="0"/>
          </a:p>
          <a:p>
            <a:r>
              <a:rPr lang="nl-NL" sz="1400" b="1" dirty="0" err="1"/>
              <a:t>Toetsregel</a:t>
            </a:r>
            <a:r>
              <a:rPr lang="nl-NL" sz="1400" b="1" dirty="0"/>
              <a:t> 1</a:t>
            </a:r>
            <a:r>
              <a:rPr lang="nl-NL" sz="1400" dirty="0"/>
              <a:t>: verhouding kosten en baten (bij min. 70% van de gebouwen mogen de kosten niet hoger zijn dan de baten). Harde voorwaarde </a:t>
            </a:r>
          </a:p>
          <a:p>
            <a:r>
              <a:rPr lang="nl-NL" sz="1400" b="1" dirty="0" err="1"/>
              <a:t>Toetsregel</a:t>
            </a:r>
            <a:r>
              <a:rPr lang="nl-NL" sz="1400" b="1" dirty="0"/>
              <a:t> 2</a:t>
            </a:r>
            <a:r>
              <a:rPr lang="nl-NL" sz="1400" dirty="0"/>
              <a:t>: financiële haalbaarheid bewoners </a:t>
            </a:r>
          </a:p>
          <a:p>
            <a:endParaRPr lang="nl-NL" sz="1400" dirty="0"/>
          </a:p>
          <a:p>
            <a:r>
              <a:rPr lang="nl-NL" sz="1400" dirty="0"/>
              <a:t>Geen garantie op betaalbaarheid per huishouden</a:t>
            </a:r>
          </a:p>
          <a:p>
            <a:endParaRPr lang="nl-NL" sz="1400" dirty="0"/>
          </a:p>
          <a:p>
            <a:r>
              <a:rPr lang="nl-NL" sz="1400" dirty="0"/>
              <a:t>Rekenregels in </a:t>
            </a:r>
            <a:r>
              <a:rPr lang="nl-NL" sz="1400" dirty="0" err="1"/>
              <a:t>Rgiw</a:t>
            </a:r>
            <a:r>
              <a:rPr lang="nl-NL" sz="1400" dirty="0"/>
              <a:t> + Handreiking betaalbaarheid, Startanalyse aardgasvrije wijken, Dashboard Eindgebruikerskosten en tool utiliteitsbouw</a:t>
            </a:r>
          </a:p>
          <a:p>
            <a:endParaRPr lang="nl-NL" sz="1400" dirty="0"/>
          </a:p>
          <a:p>
            <a:r>
              <a:rPr lang="nl-NL" sz="1400" dirty="0"/>
              <a:t>Aparte regels voor utiliteitsbouw, bedrijven en verhuurders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762A9F-4640-A2C7-D8CB-BA8D23F38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341438"/>
            <a:ext cx="5040312" cy="297861"/>
          </a:xfrm>
        </p:spPr>
        <p:txBody>
          <a:bodyPr/>
          <a:lstStyle/>
          <a:p>
            <a:r>
              <a:rPr lang="nl-NL" sz="1800" dirty="0"/>
              <a:t>Betaalbaar voor de wijk en haar bewoners</a:t>
            </a:r>
          </a:p>
        </p:txBody>
      </p:sp>
      <p:pic>
        <p:nvPicPr>
          <p:cNvPr id="7" name="Tijdelijke aanduiding voor afbeelding 6" descr="Munten silhouet">
            <a:extLst>
              <a:ext uri="{FF2B5EF4-FFF2-40B4-BE49-F238E27FC236}">
                <a16:creationId xmlns:a16="http://schemas.microsoft.com/office/drawing/2014/main" id="{684D3861-8C75-1AC7-17B9-69494B49E3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>
          <a:xfrm>
            <a:off x="969071" y="1639299"/>
            <a:ext cx="4481470" cy="406508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3B4F4D-5149-1A93-BD78-B47053EBBD86}"/>
              </a:ext>
            </a:extLst>
          </p:cNvPr>
          <p:cNvSpPr txBox="1"/>
          <p:nvPr/>
        </p:nvSpPr>
        <p:spPr>
          <a:xfrm>
            <a:off x="6029765" y="2735238"/>
            <a:ext cx="6212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🔴 </a:t>
            </a:r>
            <a:r>
              <a:rPr lang="nl-NL" sz="1800" b="1" dirty="0"/>
              <a:t> 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BC6BB3-8CA9-38E8-3B32-6BE25D6BD72C}"/>
              </a:ext>
            </a:extLst>
          </p:cNvPr>
          <p:cNvSpPr txBox="1"/>
          <p:nvPr/>
        </p:nvSpPr>
        <p:spPr>
          <a:xfrm>
            <a:off x="6029765" y="3384099"/>
            <a:ext cx="2408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dirty="0"/>
              <a:t>🟡 </a:t>
            </a:r>
          </a:p>
        </p:txBody>
      </p:sp>
    </p:spTree>
    <p:extLst>
      <p:ext uri="{BB962C8B-B14F-4D97-AF65-F5344CB8AC3E}">
        <p14:creationId xmlns:p14="http://schemas.microsoft.com/office/powerpoint/2010/main" val="154722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0DE2D-6F24-A52A-0E7C-D4FB9C20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Redelijke termijn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193347-BE37-ECA9-56EF-591743C46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400" dirty="0"/>
              <a:t>Bij wijziging omgevingsplan moet een redelijke termijn worden vastgesteld tussen aanwijzing warmtetransitiegebied en beëindiging aardgas</a:t>
            </a:r>
          </a:p>
          <a:p>
            <a:endParaRPr lang="nl-NL" sz="1400" dirty="0"/>
          </a:p>
          <a:p>
            <a:r>
              <a:rPr lang="nl-NL" sz="1400" dirty="0"/>
              <a:t>Minimaal 8 jaar, uitzonderingen mogelijk: </a:t>
            </a:r>
          </a:p>
          <a:p>
            <a:pPr marL="490538" lvl="1" indent="-171450"/>
            <a:r>
              <a:rPr lang="nl-NL" sz="1000" dirty="0"/>
              <a:t>Gebouw zou worden gesloopt, verbouwd of gerenoveerd, maar dat gaat niet door</a:t>
            </a:r>
          </a:p>
          <a:p>
            <a:pPr marL="490538" lvl="1" indent="-171450"/>
            <a:r>
              <a:rPr lang="nl-NL" sz="1000" dirty="0"/>
              <a:t>Herstel van een kennelijke fout in de begrenzing van het gebied</a:t>
            </a:r>
          </a:p>
          <a:p>
            <a:pPr marL="490538" lvl="1" indent="-171450"/>
            <a:r>
              <a:rPr lang="nl-NL" sz="1000" dirty="0"/>
              <a:t>Aanwijzing op verzoek van de eigenaar van het gebouw</a:t>
            </a:r>
          </a:p>
          <a:p>
            <a:pPr marL="490538" lvl="1" indent="-171450"/>
            <a:r>
              <a:rPr lang="nl-NL" sz="1000" dirty="0"/>
              <a:t>Gebouw ligt in een vergevorderd projectgebied (ministeriële regeling)</a:t>
            </a:r>
          </a:p>
          <a:p>
            <a:pPr marL="490538" lvl="1" indent="-171450"/>
            <a:r>
              <a:rPr lang="nl-NL" sz="1000" dirty="0"/>
              <a:t>Alleen koken of tapwater nog op aardgas; verwarming al aardgasvrij</a:t>
            </a:r>
          </a:p>
          <a:p>
            <a:pPr marL="490538" lvl="1" indent="-171450"/>
            <a:r>
              <a:rPr lang="nl-NL" sz="1000" dirty="0"/>
              <a:t>Technische noodzaak om het aardgasnet binnen 8 jaar te vervangen</a:t>
            </a:r>
          </a:p>
          <a:p>
            <a:pPr marL="490538" lvl="1" indent="-171450"/>
            <a:r>
              <a:rPr lang="nl-NL" sz="1000" dirty="0"/>
              <a:t>Aanpassing van de termijn vanwege de vergewisplicht</a:t>
            </a:r>
          </a:p>
          <a:p>
            <a:pPr marL="490538" lvl="1" indent="-171450"/>
            <a:endParaRPr lang="nl-NL" sz="1400" dirty="0"/>
          </a:p>
          <a:p>
            <a:r>
              <a:rPr lang="nl-NL" sz="1400" dirty="0"/>
              <a:t>Geldt voor alle gebouwen in het warmtetransitiegebied</a:t>
            </a:r>
          </a:p>
          <a:p>
            <a:r>
              <a:rPr lang="nl-NL" sz="1400" dirty="0"/>
              <a:t>Aansluiten op realistische planning betrokken partijen</a:t>
            </a:r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B4C8FD-7B7F-D873-339D-46A5DA9FF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341438"/>
            <a:ext cx="5040312" cy="297861"/>
          </a:xfrm>
        </p:spPr>
        <p:txBody>
          <a:bodyPr/>
          <a:lstStyle/>
          <a:p>
            <a:r>
              <a:rPr lang="nl-NL" sz="1600" dirty="0"/>
              <a:t>Termijn tussen aanwijzing warmtetransitiegebied en beëindiging aardgas</a:t>
            </a:r>
          </a:p>
        </p:txBody>
      </p:sp>
      <p:pic>
        <p:nvPicPr>
          <p:cNvPr id="7" name="Tijdelijke aanduiding voor afbeelding 6" descr="Wekker silhouet">
            <a:extLst>
              <a:ext uri="{FF2B5EF4-FFF2-40B4-BE49-F238E27FC236}">
                <a16:creationId xmlns:a16="http://schemas.microsoft.com/office/drawing/2014/main" id="{9A638C2F-B94A-B4E8-BBDC-7ED15E9FD6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18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BBA60-1C24-BDAC-EDF9-960145A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Mededeling ACM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31FC50-ECB9-BA33-E0C6-B6730618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Bij inzetten aanwijsbevoegdheid in omgevingsplan door de raad -&gt; melding ACM door college</a:t>
            </a:r>
          </a:p>
          <a:p>
            <a:endParaRPr lang="nl-NL" sz="1600" dirty="0"/>
          </a:p>
          <a:p>
            <a:r>
              <a:rPr lang="nl-NL" sz="1600" dirty="0"/>
              <a:t>ACM stelt formulier beschikbaar en verzorgd de registratie in openbaar register</a:t>
            </a:r>
          </a:p>
          <a:p>
            <a:endParaRPr lang="nl-NL" sz="1600" dirty="0"/>
          </a:p>
          <a:p>
            <a:r>
              <a:rPr lang="nl-NL" sz="1600" dirty="0"/>
              <a:t>Melding binnen vier weken na inwerkingtreding wijziging omgevingsplan</a:t>
            </a:r>
          </a:p>
          <a:p>
            <a:endParaRPr lang="nl-NL" sz="1600" dirty="0"/>
          </a:p>
          <a:p>
            <a:r>
              <a:rPr lang="nl-NL" sz="1600" dirty="0"/>
              <a:t>Melding omvat: locaties en termijn beëindigen gebruik aardgas</a:t>
            </a:r>
          </a:p>
          <a:p>
            <a:endParaRPr lang="nl-NL" sz="1600" dirty="0"/>
          </a:p>
          <a:p>
            <a:r>
              <a:rPr lang="nl-NL" sz="1600" dirty="0"/>
              <a:t>Alleen besluiten over beëindigen gebruik methaangas en andere fossiele brandstoffen moeten worden gemeld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CEDE6A-1361-1C9F-AA65-D2DF67711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800" dirty="0"/>
              <a:t>Besluit wijzigen omgevingsplan mededelen bij Autoriteit Consument en Markt</a:t>
            </a:r>
          </a:p>
        </p:txBody>
      </p:sp>
      <p:pic>
        <p:nvPicPr>
          <p:cNvPr id="7" name="Tijdelijke aanduiding voor afbeelding 6" descr="Verzenden silhouet">
            <a:extLst>
              <a:ext uri="{FF2B5EF4-FFF2-40B4-BE49-F238E27FC236}">
                <a16:creationId xmlns:a16="http://schemas.microsoft.com/office/drawing/2014/main" id="{1B455F31-0671-4728-7B70-F8CF2798A3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180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0B910-43B5-1B7E-457C-CBDD900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951" y="219809"/>
            <a:ext cx="5406097" cy="653143"/>
          </a:xfrm>
        </p:spPr>
        <p:txBody>
          <a:bodyPr/>
          <a:lstStyle/>
          <a:p>
            <a:r>
              <a:rPr lang="nl-NL" sz="2400" dirty="0"/>
              <a:t>Monitoring, bijstelling &amp; vergewissen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501A59-F370-7747-C9AD-A8E08532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600" dirty="0"/>
          </a:p>
          <a:p>
            <a:r>
              <a:rPr lang="nl-NL" sz="1600" dirty="0"/>
              <a:t>Voorkomt afsluiting aardgas zonder mogelijke overstap</a:t>
            </a:r>
          </a:p>
          <a:p>
            <a:endParaRPr lang="nl-NL" sz="1600" dirty="0"/>
          </a:p>
          <a:p>
            <a:r>
              <a:rPr lang="nl-NL" sz="1600" dirty="0"/>
              <a:t>Monitoren voortgang aanleg en verzwaring energie-infrastructuur, aansluitingen gebouwen op duurzame energievoorziening en keuzes van gebouweigenaren</a:t>
            </a:r>
          </a:p>
          <a:p>
            <a:endParaRPr lang="nl-NL" sz="1600" dirty="0"/>
          </a:p>
          <a:p>
            <a:r>
              <a:rPr lang="nl-NL" sz="1600" dirty="0"/>
              <a:t>Einddatum aanpassen in omgevingsplan als onvoldoende zeker is dat tijdig kan worden aangesloten op duurzaam alternatief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i="1" dirty="0"/>
              <a:t>-&gt; kan ook geometrische begrenzing wijzigen (kleinere locatie)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4A779C-3909-A995-2A38-72597B01C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600" dirty="0"/>
              <a:t>Gemeente moet toezien dat de aangewezen gebouwen tijdig kunnen worden aangesloten</a:t>
            </a:r>
          </a:p>
        </p:txBody>
      </p:sp>
      <p:pic>
        <p:nvPicPr>
          <p:cNvPr id="7" name="Tijdelijke aanduiding voor afbeelding 6" descr="Presentatie met controlelijst silhouet">
            <a:extLst>
              <a:ext uri="{FF2B5EF4-FFF2-40B4-BE49-F238E27FC236}">
                <a16:creationId xmlns:a16="http://schemas.microsoft.com/office/drawing/2014/main" id="{C98E68FE-B255-00A9-79A3-249F22937A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/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BE9C4AA-FDE4-A5DB-C95D-70BF941F00B5}"/>
              </a:ext>
            </a:extLst>
          </p:cNvPr>
          <p:cNvSpPr txBox="1"/>
          <p:nvPr/>
        </p:nvSpPr>
        <p:spPr>
          <a:xfrm>
            <a:off x="6298238" y="1340270"/>
            <a:ext cx="3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🔴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11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D4319-F89A-B72A-AC22-DBD1D9C9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Waarborgen onder de Ow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ECD23F-BDC7-CCB4-C87F-42F4C564D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Motivering participatie bij vaststellen warmteprogramma en wijziging omgevingsplan</a:t>
            </a:r>
          </a:p>
          <a:p>
            <a:endParaRPr lang="nl-NL" sz="1600" dirty="0"/>
          </a:p>
          <a:p>
            <a:r>
              <a:rPr lang="nl-NL" sz="1600" dirty="0"/>
              <a:t>Rekening houden met decentrale participatiebeleid</a:t>
            </a:r>
          </a:p>
          <a:p>
            <a:endParaRPr lang="nl-NL" sz="1600" dirty="0"/>
          </a:p>
          <a:p>
            <a:r>
              <a:rPr lang="nl-NL" sz="1600" dirty="0"/>
              <a:t>Uniforme openbare voorbereidingsprocedure van toepassing</a:t>
            </a:r>
          </a:p>
          <a:p>
            <a:endParaRPr lang="nl-NL" sz="1600" dirty="0"/>
          </a:p>
          <a:p>
            <a:r>
              <a:rPr lang="nl-NL" sz="1600" dirty="0"/>
              <a:t>Proportionaliteit en rechtsbescherming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241E54-4179-0A1C-8EC1-AA93A5BCDD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352097"/>
            <a:ext cx="5040312" cy="297861"/>
          </a:xfrm>
        </p:spPr>
        <p:txBody>
          <a:bodyPr/>
          <a:lstStyle/>
          <a:p>
            <a:r>
              <a:rPr lang="nl-NL" sz="1800" dirty="0"/>
              <a:t>Omgevingswet en Omgevingsbesluit</a:t>
            </a:r>
          </a:p>
        </p:txBody>
      </p:sp>
      <p:pic>
        <p:nvPicPr>
          <p:cNvPr id="7" name="Tijdelijke aanduiding voor afbeelding 6" descr="Groep mensen silhouet">
            <a:extLst>
              <a:ext uri="{FF2B5EF4-FFF2-40B4-BE49-F238E27FC236}">
                <a16:creationId xmlns:a16="http://schemas.microsoft.com/office/drawing/2014/main" id="{380F4D39-86AC-3EFE-3BB1-C9FBAC8C47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46" b="4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834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C9DEB053-F596-90C7-31B8-14C91C9D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11" y="869795"/>
            <a:ext cx="9796840" cy="53257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4C3BD3-9FDB-67FE-9036-9CCCA802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773" y="140747"/>
            <a:ext cx="5768454" cy="729048"/>
          </a:xfrm>
        </p:spPr>
        <p:txBody>
          <a:bodyPr/>
          <a:lstStyle/>
          <a:p>
            <a:r>
              <a:rPr lang="nl-NL" dirty="0"/>
              <a:t>4. Perspectief warmtebedrijf - </a:t>
            </a:r>
            <a:r>
              <a:rPr lang="nl-NL" dirty="0" err="1"/>
              <a:t>Firan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7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B6286-3FFC-28D0-B20E-31015F88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302078"/>
            <a:ext cx="5768454" cy="642483"/>
          </a:xfrm>
        </p:spPr>
        <p:txBody>
          <a:bodyPr/>
          <a:lstStyle/>
          <a:p>
            <a:r>
              <a:rPr lang="nl-NL" sz="2400" dirty="0"/>
              <a:t>Warmtetransitiegebieden in het omgevingsplan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3541EC-28B9-B5D2-B092-5D457DF89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6562" indent="-457200">
              <a:buFont typeface="+mj-lt"/>
              <a:buAutoNum type="arabicPeriod"/>
            </a:pPr>
            <a:r>
              <a:rPr lang="nl-NL" sz="1800" dirty="0"/>
              <a:t>Introductie </a:t>
            </a:r>
          </a:p>
          <a:p>
            <a:pPr marL="436562" indent="-457200">
              <a:buFont typeface="+mj-lt"/>
              <a:buAutoNum type="arabicPeriod"/>
            </a:pPr>
            <a:r>
              <a:rPr lang="nl-NL" sz="1800" dirty="0"/>
              <a:t>De aanwijsbevoegdheid in het planproces</a:t>
            </a:r>
          </a:p>
          <a:p>
            <a:pPr marL="436562" indent="-457200">
              <a:buFont typeface="+mj-lt"/>
              <a:buAutoNum type="arabicPeriod"/>
            </a:pPr>
            <a:r>
              <a:rPr lang="nl-NL" sz="1800" dirty="0"/>
              <a:t>Waarborgen, 3 uitgelicht </a:t>
            </a:r>
          </a:p>
          <a:p>
            <a:pPr marL="436562" indent="-457200">
              <a:buFont typeface="+mj-lt"/>
              <a:buAutoNum type="arabicPeriod"/>
            </a:pPr>
            <a:r>
              <a:rPr lang="nl-NL" sz="1800" dirty="0"/>
              <a:t>Perspectief warmtebedrijf - </a:t>
            </a:r>
            <a:r>
              <a:rPr lang="nl-NL" sz="1800" dirty="0" err="1"/>
              <a:t>Firan</a:t>
            </a:r>
            <a:endParaRPr lang="nl-NL" sz="1800" dirty="0"/>
          </a:p>
          <a:p>
            <a:pPr marL="436562" indent="-457200">
              <a:buFont typeface="+mj-lt"/>
              <a:buAutoNum type="arabicPeriod"/>
            </a:pPr>
            <a:r>
              <a:rPr lang="nl-NL" sz="1800" dirty="0"/>
              <a:t>Stellingen </a:t>
            </a:r>
          </a:p>
          <a:p>
            <a:pPr marL="436562" indent="-457200">
              <a:buFont typeface="+mj-lt"/>
              <a:buAutoNum type="arabicPeriod"/>
            </a:pPr>
            <a:r>
              <a:rPr lang="nl-NL" sz="1800" dirty="0"/>
              <a:t>Afronding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AB605C-A25F-2D94-47F2-86265B606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286966"/>
            <a:ext cx="4880881" cy="297861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pic>
        <p:nvPicPr>
          <p:cNvPr id="7" name="Tijdelijke aanduiding voor inhoud 6" descr="Close-up van pushpins op een routekaart">
            <a:extLst>
              <a:ext uri="{FF2B5EF4-FFF2-40B4-BE49-F238E27FC236}">
                <a16:creationId xmlns:a16="http://schemas.microsoft.com/office/drawing/2014/main" id="{5002FA50-48CE-937E-29CB-1B417D934A8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63" y="1946406"/>
            <a:ext cx="5040312" cy="3354126"/>
          </a:xfrm>
        </p:spPr>
      </p:pic>
    </p:spTree>
    <p:extLst>
      <p:ext uri="{BB962C8B-B14F-4D97-AF65-F5344CB8AC3E}">
        <p14:creationId xmlns:p14="http://schemas.microsoft.com/office/powerpoint/2010/main" val="744925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6F294-A2C0-5188-2702-D54C3D09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</p:spPr>
        <p:txBody>
          <a:bodyPr anchor="ctr">
            <a:normAutofit/>
          </a:bodyPr>
          <a:lstStyle/>
          <a:p>
            <a:r>
              <a:rPr lang="nl-NL" dirty="0"/>
              <a:t>5. 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49320-5A5D-9A75-1F28-B57DB8F3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620" y="2105449"/>
            <a:ext cx="5040312" cy="380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chemeClr val="accent6"/>
                </a:solidFill>
              </a:rPr>
              <a:t>Groen</a:t>
            </a:r>
            <a:r>
              <a:rPr lang="nl-NL" sz="3200" dirty="0"/>
              <a:t> = Eens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C00000"/>
                </a:solidFill>
              </a:rPr>
              <a:t>Rood</a:t>
            </a:r>
            <a:r>
              <a:rPr lang="nl-NL" sz="3200" dirty="0"/>
              <a:t> = Oneens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FFC000"/>
                </a:solidFill>
              </a:rPr>
              <a:t>Geel</a:t>
            </a:r>
            <a:r>
              <a:rPr lang="nl-NL" sz="3200" dirty="0"/>
              <a:t> = Twijfel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2400" dirty="0"/>
              <a:t>Geen goed of fout: verschillende perspectieven zijn welkom!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C725C831-7871-C59B-E37F-9D9B6C6DF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169820"/>
            <a:ext cx="5040312" cy="468312"/>
          </a:xfrm>
        </p:spPr>
        <p:txBody>
          <a:bodyPr/>
          <a:lstStyle/>
          <a:p>
            <a:r>
              <a:rPr lang="nl-NL" noProof="1"/>
              <a:t>Aanwijzen</a:t>
            </a:r>
            <a:r>
              <a:rPr lang="en-US" dirty="0"/>
              <a:t> warmtetransitiegebieden</a:t>
            </a:r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2CE715FC-5071-3D4F-2059-98AD1D3551F7}"/>
              </a:ext>
            </a:extLst>
          </p:cNvPr>
          <p:cNvGrpSpPr/>
          <p:nvPr/>
        </p:nvGrpSpPr>
        <p:grpSpPr>
          <a:xfrm>
            <a:off x="921224" y="1341438"/>
            <a:ext cx="4572000" cy="4572000"/>
            <a:chOff x="665477" y="1154932"/>
            <a:chExt cx="3746118" cy="3746118"/>
          </a:xfrm>
          <a:solidFill>
            <a:schemeClr val="bg2">
              <a:lumMod val="50000"/>
            </a:schemeClr>
          </a:solidFill>
        </p:grpSpPr>
        <p:sp>
          <p:nvSpPr>
            <p:cNvPr id="51" name="Ster: 5 punten 62">
              <a:extLst>
                <a:ext uri="{FF2B5EF4-FFF2-40B4-BE49-F238E27FC236}">
                  <a16:creationId xmlns:a16="http://schemas.microsoft.com/office/drawing/2014/main" id="{0230F7B0-82A0-0087-879C-2FC9D8EFEF4A}"/>
                </a:ext>
              </a:extLst>
            </p:cNvPr>
            <p:cNvSpPr/>
            <p:nvPr/>
          </p:nvSpPr>
          <p:spPr>
            <a:xfrm>
              <a:off x="665477" y="1154932"/>
              <a:ext cx="3746118" cy="3746118"/>
            </a:xfrm>
            <a:custGeom>
              <a:avLst/>
              <a:gdLst>
                <a:gd name="connsiteX0" fmla="*/ 3 w 2555220"/>
                <a:gd name="connsiteY0" fmla="*/ 976005 h 2555220"/>
                <a:gd name="connsiteX1" fmla="*/ 976013 w 2555220"/>
                <a:gd name="connsiteY1" fmla="*/ 976012 h 2555220"/>
                <a:gd name="connsiteX2" fmla="*/ 1277610 w 2555220"/>
                <a:gd name="connsiteY2" fmla="*/ 0 h 2555220"/>
                <a:gd name="connsiteX3" fmla="*/ 1579207 w 2555220"/>
                <a:gd name="connsiteY3" fmla="*/ 976012 h 2555220"/>
                <a:gd name="connsiteX4" fmla="*/ 2555217 w 2555220"/>
                <a:gd name="connsiteY4" fmla="*/ 976005 h 2555220"/>
                <a:gd name="connsiteX5" fmla="*/ 1765605 w 2555220"/>
                <a:gd name="connsiteY5" fmla="*/ 1579206 h 2555220"/>
                <a:gd name="connsiteX6" fmla="*/ 2067215 w 2555220"/>
                <a:gd name="connsiteY6" fmla="*/ 2555214 h 2555220"/>
                <a:gd name="connsiteX7" fmla="*/ 1277610 w 2555220"/>
                <a:gd name="connsiteY7" fmla="*/ 1952001 h 2555220"/>
                <a:gd name="connsiteX8" fmla="*/ 488005 w 2555220"/>
                <a:gd name="connsiteY8" fmla="*/ 2555214 h 2555220"/>
                <a:gd name="connsiteX9" fmla="*/ 789615 w 2555220"/>
                <a:gd name="connsiteY9" fmla="*/ 1579206 h 2555220"/>
                <a:gd name="connsiteX10" fmla="*/ 3 w 2555220"/>
                <a:gd name="connsiteY10" fmla="*/ 976005 h 2555220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579204 w 2555214"/>
                <a:gd name="connsiteY3" fmla="*/ 976012 h 2555214"/>
                <a:gd name="connsiteX4" fmla="*/ 2555214 w 2555214"/>
                <a:gd name="connsiteY4" fmla="*/ 976005 h 2555214"/>
                <a:gd name="connsiteX5" fmla="*/ 1765602 w 2555214"/>
                <a:gd name="connsiteY5" fmla="*/ 1579206 h 2555214"/>
                <a:gd name="connsiteX6" fmla="*/ 2067212 w 2555214"/>
                <a:gd name="connsiteY6" fmla="*/ 2555214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1765602 w 2555214"/>
                <a:gd name="connsiteY5" fmla="*/ 1579206 h 2555214"/>
                <a:gd name="connsiteX6" fmla="*/ 2067212 w 2555214"/>
                <a:gd name="connsiteY6" fmla="*/ 2555214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2067212 w 2555214"/>
                <a:gd name="connsiteY6" fmla="*/ 2555214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295836 w 2555214"/>
                <a:gd name="connsiteY9" fmla="*/ 144204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442199 w 2555214"/>
                <a:gd name="connsiteY7" fmla="*/ 2025153 h 2555214"/>
                <a:gd name="connsiteX8" fmla="*/ 488002 w 2555214"/>
                <a:gd name="connsiteY8" fmla="*/ 2555214 h 2555214"/>
                <a:gd name="connsiteX9" fmla="*/ 295836 w 2555214"/>
                <a:gd name="connsiteY9" fmla="*/ 144204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442199 w 2555214"/>
                <a:gd name="connsiteY7" fmla="*/ 2025153 h 2555214"/>
                <a:gd name="connsiteX8" fmla="*/ 488002 w 2555214"/>
                <a:gd name="connsiteY8" fmla="*/ 2555214 h 2555214"/>
                <a:gd name="connsiteX9" fmla="*/ 67236 w 2555214"/>
                <a:gd name="connsiteY9" fmla="*/ 1835238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957484 w 2555214"/>
                <a:gd name="connsiteY6" fmla="*/ 1531086 h 2555214"/>
                <a:gd name="connsiteX7" fmla="*/ 1442199 w 2555214"/>
                <a:gd name="connsiteY7" fmla="*/ 2025153 h 2555214"/>
                <a:gd name="connsiteX8" fmla="*/ 488002 w 2555214"/>
                <a:gd name="connsiteY8" fmla="*/ 2555214 h 2555214"/>
                <a:gd name="connsiteX9" fmla="*/ 67236 w 2555214"/>
                <a:gd name="connsiteY9" fmla="*/ 1835238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957484 w 2555214"/>
                <a:gd name="connsiteY6" fmla="*/ 1531086 h 2555214"/>
                <a:gd name="connsiteX7" fmla="*/ 1678778 w 2555214"/>
                <a:gd name="connsiteY7" fmla="*/ 2297578 h 2555214"/>
                <a:gd name="connsiteX8" fmla="*/ 488002 w 2555214"/>
                <a:gd name="connsiteY8" fmla="*/ 2555214 h 2555214"/>
                <a:gd name="connsiteX9" fmla="*/ 67236 w 2555214"/>
                <a:gd name="connsiteY9" fmla="*/ 1835238 h 2555214"/>
                <a:gd name="connsiteX10" fmla="*/ 0 w 2555214"/>
                <a:gd name="connsiteY10" fmla="*/ 976005 h 255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5214" h="2555214">
                  <a:moveTo>
                    <a:pt x="0" y="976005"/>
                  </a:moveTo>
                  <a:lnTo>
                    <a:pt x="454802" y="500524"/>
                  </a:lnTo>
                  <a:lnTo>
                    <a:pt x="1277607" y="0"/>
                  </a:lnTo>
                  <a:lnTo>
                    <a:pt x="1835236" y="537100"/>
                  </a:lnTo>
                  <a:lnTo>
                    <a:pt x="2555214" y="976005"/>
                  </a:lnTo>
                  <a:lnTo>
                    <a:pt x="2295954" y="1469478"/>
                  </a:lnTo>
                  <a:lnTo>
                    <a:pt x="1957484" y="1531086"/>
                  </a:lnTo>
                  <a:lnTo>
                    <a:pt x="1678778" y="2297578"/>
                  </a:lnTo>
                  <a:lnTo>
                    <a:pt x="488002" y="2555214"/>
                  </a:lnTo>
                  <a:lnTo>
                    <a:pt x="67236" y="1835238"/>
                  </a:lnTo>
                  <a:lnTo>
                    <a:pt x="0" y="97600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Ster: 5 punten 62">
              <a:extLst>
                <a:ext uri="{FF2B5EF4-FFF2-40B4-BE49-F238E27FC236}">
                  <a16:creationId xmlns:a16="http://schemas.microsoft.com/office/drawing/2014/main" id="{EE8297C3-5811-5F9E-284A-DE7E47F18C96}"/>
                </a:ext>
              </a:extLst>
            </p:cNvPr>
            <p:cNvSpPr/>
            <p:nvPr/>
          </p:nvSpPr>
          <p:spPr>
            <a:xfrm>
              <a:off x="2988054" y="1942357"/>
              <a:ext cx="1423541" cy="1486643"/>
            </a:xfrm>
            <a:custGeom>
              <a:avLst/>
              <a:gdLst>
                <a:gd name="connsiteX0" fmla="*/ 3 w 2555220"/>
                <a:gd name="connsiteY0" fmla="*/ 976005 h 2555220"/>
                <a:gd name="connsiteX1" fmla="*/ 976013 w 2555220"/>
                <a:gd name="connsiteY1" fmla="*/ 976012 h 2555220"/>
                <a:gd name="connsiteX2" fmla="*/ 1277610 w 2555220"/>
                <a:gd name="connsiteY2" fmla="*/ 0 h 2555220"/>
                <a:gd name="connsiteX3" fmla="*/ 1579207 w 2555220"/>
                <a:gd name="connsiteY3" fmla="*/ 976012 h 2555220"/>
                <a:gd name="connsiteX4" fmla="*/ 2555217 w 2555220"/>
                <a:gd name="connsiteY4" fmla="*/ 976005 h 2555220"/>
                <a:gd name="connsiteX5" fmla="*/ 1765605 w 2555220"/>
                <a:gd name="connsiteY5" fmla="*/ 1579206 h 2555220"/>
                <a:gd name="connsiteX6" fmla="*/ 2067215 w 2555220"/>
                <a:gd name="connsiteY6" fmla="*/ 2555214 h 2555220"/>
                <a:gd name="connsiteX7" fmla="*/ 1277610 w 2555220"/>
                <a:gd name="connsiteY7" fmla="*/ 1952001 h 2555220"/>
                <a:gd name="connsiteX8" fmla="*/ 488005 w 2555220"/>
                <a:gd name="connsiteY8" fmla="*/ 2555214 h 2555220"/>
                <a:gd name="connsiteX9" fmla="*/ 789615 w 2555220"/>
                <a:gd name="connsiteY9" fmla="*/ 1579206 h 2555220"/>
                <a:gd name="connsiteX10" fmla="*/ 3 w 2555220"/>
                <a:gd name="connsiteY10" fmla="*/ 976005 h 2555220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579204 w 2555214"/>
                <a:gd name="connsiteY3" fmla="*/ 976012 h 2555214"/>
                <a:gd name="connsiteX4" fmla="*/ 2555214 w 2555214"/>
                <a:gd name="connsiteY4" fmla="*/ 976005 h 2555214"/>
                <a:gd name="connsiteX5" fmla="*/ 1765602 w 2555214"/>
                <a:gd name="connsiteY5" fmla="*/ 1579206 h 2555214"/>
                <a:gd name="connsiteX6" fmla="*/ 2067212 w 2555214"/>
                <a:gd name="connsiteY6" fmla="*/ 2555214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1765602 w 2555214"/>
                <a:gd name="connsiteY5" fmla="*/ 1579206 h 2555214"/>
                <a:gd name="connsiteX6" fmla="*/ 2067212 w 2555214"/>
                <a:gd name="connsiteY6" fmla="*/ 2555214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2067212 w 2555214"/>
                <a:gd name="connsiteY6" fmla="*/ 2555214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789612 w 2555214"/>
                <a:gd name="connsiteY9" fmla="*/ 157920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277607 w 2555214"/>
                <a:gd name="connsiteY7" fmla="*/ 1952001 h 2555214"/>
                <a:gd name="connsiteX8" fmla="*/ 488002 w 2555214"/>
                <a:gd name="connsiteY8" fmla="*/ 2555214 h 2555214"/>
                <a:gd name="connsiteX9" fmla="*/ 295836 w 2555214"/>
                <a:gd name="connsiteY9" fmla="*/ 144204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442199 w 2555214"/>
                <a:gd name="connsiteY7" fmla="*/ 2025153 h 2555214"/>
                <a:gd name="connsiteX8" fmla="*/ 488002 w 2555214"/>
                <a:gd name="connsiteY8" fmla="*/ 2555214 h 2555214"/>
                <a:gd name="connsiteX9" fmla="*/ 295836 w 2555214"/>
                <a:gd name="connsiteY9" fmla="*/ 1442046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555148 w 2555214"/>
                <a:gd name="connsiteY6" fmla="*/ 1238478 h 2555214"/>
                <a:gd name="connsiteX7" fmla="*/ 1442199 w 2555214"/>
                <a:gd name="connsiteY7" fmla="*/ 2025153 h 2555214"/>
                <a:gd name="connsiteX8" fmla="*/ 488002 w 2555214"/>
                <a:gd name="connsiteY8" fmla="*/ 2555214 h 2555214"/>
                <a:gd name="connsiteX9" fmla="*/ 67236 w 2555214"/>
                <a:gd name="connsiteY9" fmla="*/ 1835238 h 2555214"/>
                <a:gd name="connsiteX10" fmla="*/ 0 w 2555214"/>
                <a:gd name="connsiteY10" fmla="*/ 976005 h 2555214"/>
                <a:gd name="connsiteX0" fmla="*/ 0 w 2555214"/>
                <a:gd name="connsiteY0" fmla="*/ 976005 h 2555214"/>
                <a:gd name="connsiteX1" fmla="*/ 454802 w 2555214"/>
                <a:gd name="connsiteY1" fmla="*/ 500524 h 2555214"/>
                <a:gd name="connsiteX2" fmla="*/ 1277607 w 2555214"/>
                <a:gd name="connsiteY2" fmla="*/ 0 h 2555214"/>
                <a:gd name="connsiteX3" fmla="*/ 1835236 w 2555214"/>
                <a:gd name="connsiteY3" fmla="*/ 537100 h 2555214"/>
                <a:gd name="connsiteX4" fmla="*/ 2555214 w 2555214"/>
                <a:gd name="connsiteY4" fmla="*/ 976005 h 2555214"/>
                <a:gd name="connsiteX5" fmla="*/ 2295954 w 2555214"/>
                <a:gd name="connsiteY5" fmla="*/ 1469478 h 2555214"/>
                <a:gd name="connsiteX6" fmla="*/ 1957484 w 2555214"/>
                <a:gd name="connsiteY6" fmla="*/ 1531086 h 2555214"/>
                <a:gd name="connsiteX7" fmla="*/ 1442199 w 2555214"/>
                <a:gd name="connsiteY7" fmla="*/ 2025153 h 2555214"/>
                <a:gd name="connsiteX8" fmla="*/ 488002 w 2555214"/>
                <a:gd name="connsiteY8" fmla="*/ 2555214 h 2555214"/>
                <a:gd name="connsiteX9" fmla="*/ 67236 w 2555214"/>
                <a:gd name="connsiteY9" fmla="*/ 1835238 h 2555214"/>
                <a:gd name="connsiteX10" fmla="*/ 0 w 2555214"/>
                <a:gd name="connsiteY10" fmla="*/ 976005 h 2555214"/>
                <a:gd name="connsiteX0" fmla="*/ 0 w 2555214"/>
                <a:gd name="connsiteY0" fmla="*/ 475481 h 2054690"/>
                <a:gd name="connsiteX1" fmla="*/ 454802 w 2555214"/>
                <a:gd name="connsiteY1" fmla="*/ 0 h 2054690"/>
                <a:gd name="connsiteX2" fmla="*/ 1695492 w 2555214"/>
                <a:gd name="connsiteY2" fmla="*/ 466225 h 2054690"/>
                <a:gd name="connsiteX3" fmla="*/ 1835236 w 2555214"/>
                <a:gd name="connsiteY3" fmla="*/ 36576 h 2054690"/>
                <a:gd name="connsiteX4" fmla="*/ 2555214 w 2555214"/>
                <a:gd name="connsiteY4" fmla="*/ 475481 h 2054690"/>
                <a:gd name="connsiteX5" fmla="*/ 2295954 w 2555214"/>
                <a:gd name="connsiteY5" fmla="*/ 968954 h 2054690"/>
                <a:gd name="connsiteX6" fmla="*/ 1957484 w 2555214"/>
                <a:gd name="connsiteY6" fmla="*/ 1030562 h 2054690"/>
                <a:gd name="connsiteX7" fmla="*/ 1442199 w 2555214"/>
                <a:gd name="connsiteY7" fmla="*/ 1524629 h 2054690"/>
                <a:gd name="connsiteX8" fmla="*/ 488002 w 2555214"/>
                <a:gd name="connsiteY8" fmla="*/ 2054690 h 2054690"/>
                <a:gd name="connsiteX9" fmla="*/ 67236 w 2555214"/>
                <a:gd name="connsiteY9" fmla="*/ 1334714 h 2054690"/>
                <a:gd name="connsiteX10" fmla="*/ 0 w 2555214"/>
                <a:gd name="connsiteY10" fmla="*/ 475481 h 2054690"/>
                <a:gd name="connsiteX0" fmla="*/ 0 w 2555214"/>
                <a:gd name="connsiteY0" fmla="*/ 438905 h 2018114"/>
                <a:gd name="connsiteX1" fmla="*/ 1695983 w 2555214"/>
                <a:gd name="connsiteY1" fmla="*/ 612081 h 2018114"/>
                <a:gd name="connsiteX2" fmla="*/ 1695492 w 2555214"/>
                <a:gd name="connsiteY2" fmla="*/ 429649 h 2018114"/>
                <a:gd name="connsiteX3" fmla="*/ 1835236 w 2555214"/>
                <a:gd name="connsiteY3" fmla="*/ 0 h 2018114"/>
                <a:gd name="connsiteX4" fmla="*/ 2555214 w 2555214"/>
                <a:gd name="connsiteY4" fmla="*/ 438905 h 2018114"/>
                <a:gd name="connsiteX5" fmla="*/ 2295954 w 2555214"/>
                <a:gd name="connsiteY5" fmla="*/ 932378 h 2018114"/>
                <a:gd name="connsiteX6" fmla="*/ 1957484 w 2555214"/>
                <a:gd name="connsiteY6" fmla="*/ 993986 h 2018114"/>
                <a:gd name="connsiteX7" fmla="*/ 1442199 w 2555214"/>
                <a:gd name="connsiteY7" fmla="*/ 1488053 h 2018114"/>
                <a:gd name="connsiteX8" fmla="*/ 488002 w 2555214"/>
                <a:gd name="connsiteY8" fmla="*/ 2018114 h 2018114"/>
                <a:gd name="connsiteX9" fmla="*/ 67236 w 2555214"/>
                <a:gd name="connsiteY9" fmla="*/ 1298138 h 2018114"/>
                <a:gd name="connsiteX10" fmla="*/ 0 w 2555214"/>
                <a:gd name="connsiteY10" fmla="*/ 438905 h 2018114"/>
                <a:gd name="connsiteX0" fmla="*/ 1691624 w 2487978"/>
                <a:gd name="connsiteY0" fmla="*/ 800656 h 2018114"/>
                <a:gd name="connsiteX1" fmla="*/ 1628747 w 2487978"/>
                <a:gd name="connsiteY1" fmla="*/ 612081 h 2018114"/>
                <a:gd name="connsiteX2" fmla="*/ 1628256 w 2487978"/>
                <a:gd name="connsiteY2" fmla="*/ 429649 h 2018114"/>
                <a:gd name="connsiteX3" fmla="*/ 1768000 w 2487978"/>
                <a:gd name="connsiteY3" fmla="*/ 0 h 2018114"/>
                <a:gd name="connsiteX4" fmla="*/ 2487978 w 2487978"/>
                <a:gd name="connsiteY4" fmla="*/ 438905 h 2018114"/>
                <a:gd name="connsiteX5" fmla="*/ 2228718 w 2487978"/>
                <a:gd name="connsiteY5" fmla="*/ 932378 h 2018114"/>
                <a:gd name="connsiteX6" fmla="*/ 1890248 w 2487978"/>
                <a:gd name="connsiteY6" fmla="*/ 993986 h 2018114"/>
                <a:gd name="connsiteX7" fmla="*/ 1374963 w 2487978"/>
                <a:gd name="connsiteY7" fmla="*/ 1488053 h 2018114"/>
                <a:gd name="connsiteX8" fmla="*/ 420766 w 2487978"/>
                <a:gd name="connsiteY8" fmla="*/ 2018114 h 2018114"/>
                <a:gd name="connsiteX9" fmla="*/ 0 w 2487978"/>
                <a:gd name="connsiteY9" fmla="*/ 1298138 h 2018114"/>
                <a:gd name="connsiteX10" fmla="*/ 1691624 w 2487978"/>
                <a:gd name="connsiteY10" fmla="*/ 800656 h 2018114"/>
                <a:gd name="connsiteX0" fmla="*/ 1270858 w 2067212"/>
                <a:gd name="connsiteY0" fmla="*/ 800656 h 2018114"/>
                <a:gd name="connsiteX1" fmla="*/ 1207981 w 2067212"/>
                <a:gd name="connsiteY1" fmla="*/ 612081 h 2018114"/>
                <a:gd name="connsiteX2" fmla="*/ 1207490 w 2067212"/>
                <a:gd name="connsiteY2" fmla="*/ 429649 h 2018114"/>
                <a:gd name="connsiteX3" fmla="*/ 1347234 w 2067212"/>
                <a:gd name="connsiteY3" fmla="*/ 0 h 2018114"/>
                <a:gd name="connsiteX4" fmla="*/ 2067212 w 2067212"/>
                <a:gd name="connsiteY4" fmla="*/ 438905 h 2018114"/>
                <a:gd name="connsiteX5" fmla="*/ 1807952 w 2067212"/>
                <a:gd name="connsiteY5" fmla="*/ 932378 h 2018114"/>
                <a:gd name="connsiteX6" fmla="*/ 1469482 w 2067212"/>
                <a:gd name="connsiteY6" fmla="*/ 993986 h 2018114"/>
                <a:gd name="connsiteX7" fmla="*/ 954197 w 2067212"/>
                <a:gd name="connsiteY7" fmla="*/ 1488053 h 2018114"/>
                <a:gd name="connsiteX8" fmla="*/ 0 w 2067212"/>
                <a:gd name="connsiteY8" fmla="*/ 2018114 h 2018114"/>
                <a:gd name="connsiteX9" fmla="*/ 1331857 w 2067212"/>
                <a:gd name="connsiteY9" fmla="*/ 917676 h 2018114"/>
                <a:gd name="connsiteX10" fmla="*/ 1270858 w 2067212"/>
                <a:gd name="connsiteY10" fmla="*/ 800656 h 2018114"/>
                <a:gd name="connsiteX0" fmla="*/ 1270858 w 2067212"/>
                <a:gd name="connsiteY0" fmla="*/ 800656 h 2018114"/>
                <a:gd name="connsiteX1" fmla="*/ 1207981 w 2067212"/>
                <a:gd name="connsiteY1" fmla="*/ 612081 h 2018114"/>
                <a:gd name="connsiteX2" fmla="*/ 1163830 w 2067212"/>
                <a:gd name="connsiteY2" fmla="*/ 279959 h 2018114"/>
                <a:gd name="connsiteX3" fmla="*/ 1347234 w 2067212"/>
                <a:gd name="connsiteY3" fmla="*/ 0 h 2018114"/>
                <a:gd name="connsiteX4" fmla="*/ 2067212 w 2067212"/>
                <a:gd name="connsiteY4" fmla="*/ 438905 h 2018114"/>
                <a:gd name="connsiteX5" fmla="*/ 1807952 w 2067212"/>
                <a:gd name="connsiteY5" fmla="*/ 932378 h 2018114"/>
                <a:gd name="connsiteX6" fmla="*/ 1469482 w 2067212"/>
                <a:gd name="connsiteY6" fmla="*/ 993986 h 2018114"/>
                <a:gd name="connsiteX7" fmla="*/ 954197 w 2067212"/>
                <a:gd name="connsiteY7" fmla="*/ 1488053 h 2018114"/>
                <a:gd name="connsiteX8" fmla="*/ 0 w 2067212"/>
                <a:gd name="connsiteY8" fmla="*/ 2018114 h 2018114"/>
                <a:gd name="connsiteX9" fmla="*/ 1331857 w 2067212"/>
                <a:gd name="connsiteY9" fmla="*/ 917676 h 2018114"/>
                <a:gd name="connsiteX10" fmla="*/ 1270858 w 2067212"/>
                <a:gd name="connsiteY10" fmla="*/ 800656 h 2018114"/>
                <a:gd name="connsiteX0" fmla="*/ 1270858 w 2067212"/>
                <a:gd name="connsiteY0" fmla="*/ 800656 h 2018114"/>
                <a:gd name="connsiteX1" fmla="*/ 1133136 w 2067212"/>
                <a:gd name="connsiteY1" fmla="*/ 493577 h 2018114"/>
                <a:gd name="connsiteX2" fmla="*/ 1163830 w 2067212"/>
                <a:gd name="connsiteY2" fmla="*/ 279959 h 2018114"/>
                <a:gd name="connsiteX3" fmla="*/ 1347234 w 2067212"/>
                <a:gd name="connsiteY3" fmla="*/ 0 h 2018114"/>
                <a:gd name="connsiteX4" fmla="*/ 2067212 w 2067212"/>
                <a:gd name="connsiteY4" fmla="*/ 438905 h 2018114"/>
                <a:gd name="connsiteX5" fmla="*/ 1807952 w 2067212"/>
                <a:gd name="connsiteY5" fmla="*/ 932378 h 2018114"/>
                <a:gd name="connsiteX6" fmla="*/ 1469482 w 2067212"/>
                <a:gd name="connsiteY6" fmla="*/ 993986 h 2018114"/>
                <a:gd name="connsiteX7" fmla="*/ 954197 w 2067212"/>
                <a:gd name="connsiteY7" fmla="*/ 1488053 h 2018114"/>
                <a:gd name="connsiteX8" fmla="*/ 0 w 2067212"/>
                <a:gd name="connsiteY8" fmla="*/ 2018114 h 2018114"/>
                <a:gd name="connsiteX9" fmla="*/ 1331857 w 2067212"/>
                <a:gd name="connsiteY9" fmla="*/ 917676 h 2018114"/>
                <a:gd name="connsiteX10" fmla="*/ 1270858 w 2067212"/>
                <a:gd name="connsiteY10" fmla="*/ 800656 h 2018114"/>
                <a:gd name="connsiteX0" fmla="*/ 1096219 w 2067212"/>
                <a:gd name="connsiteY0" fmla="*/ 756996 h 2018114"/>
                <a:gd name="connsiteX1" fmla="*/ 1133136 w 2067212"/>
                <a:gd name="connsiteY1" fmla="*/ 493577 h 2018114"/>
                <a:gd name="connsiteX2" fmla="*/ 1163830 w 2067212"/>
                <a:gd name="connsiteY2" fmla="*/ 279959 h 2018114"/>
                <a:gd name="connsiteX3" fmla="*/ 1347234 w 2067212"/>
                <a:gd name="connsiteY3" fmla="*/ 0 h 2018114"/>
                <a:gd name="connsiteX4" fmla="*/ 2067212 w 2067212"/>
                <a:gd name="connsiteY4" fmla="*/ 438905 h 2018114"/>
                <a:gd name="connsiteX5" fmla="*/ 1807952 w 2067212"/>
                <a:gd name="connsiteY5" fmla="*/ 932378 h 2018114"/>
                <a:gd name="connsiteX6" fmla="*/ 1469482 w 2067212"/>
                <a:gd name="connsiteY6" fmla="*/ 993986 h 2018114"/>
                <a:gd name="connsiteX7" fmla="*/ 954197 w 2067212"/>
                <a:gd name="connsiteY7" fmla="*/ 1488053 h 2018114"/>
                <a:gd name="connsiteX8" fmla="*/ 0 w 2067212"/>
                <a:gd name="connsiteY8" fmla="*/ 2018114 h 2018114"/>
                <a:gd name="connsiteX9" fmla="*/ 1331857 w 2067212"/>
                <a:gd name="connsiteY9" fmla="*/ 917676 h 2018114"/>
                <a:gd name="connsiteX10" fmla="*/ 1096219 w 2067212"/>
                <a:gd name="connsiteY10" fmla="*/ 756996 h 2018114"/>
                <a:gd name="connsiteX0" fmla="*/ 1096219 w 2067212"/>
                <a:gd name="connsiteY0" fmla="*/ 756996 h 2018114"/>
                <a:gd name="connsiteX1" fmla="*/ 1133136 w 2067212"/>
                <a:gd name="connsiteY1" fmla="*/ 493577 h 2018114"/>
                <a:gd name="connsiteX2" fmla="*/ 1163830 w 2067212"/>
                <a:gd name="connsiteY2" fmla="*/ 279959 h 2018114"/>
                <a:gd name="connsiteX3" fmla="*/ 1347234 w 2067212"/>
                <a:gd name="connsiteY3" fmla="*/ 0 h 2018114"/>
                <a:gd name="connsiteX4" fmla="*/ 2067212 w 2067212"/>
                <a:gd name="connsiteY4" fmla="*/ 438905 h 2018114"/>
                <a:gd name="connsiteX5" fmla="*/ 1807952 w 2067212"/>
                <a:gd name="connsiteY5" fmla="*/ 932378 h 2018114"/>
                <a:gd name="connsiteX6" fmla="*/ 1469482 w 2067212"/>
                <a:gd name="connsiteY6" fmla="*/ 993986 h 2018114"/>
                <a:gd name="connsiteX7" fmla="*/ 954197 w 2067212"/>
                <a:gd name="connsiteY7" fmla="*/ 1488053 h 2018114"/>
                <a:gd name="connsiteX8" fmla="*/ 0 w 2067212"/>
                <a:gd name="connsiteY8" fmla="*/ 2018114 h 2018114"/>
                <a:gd name="connsiteX9" fmla="*/ 1188404 w 2067212"/>
                <a:gd name="connsiteY9" fmla="*/ 880254 h 2018114"/>
                <a:gd name="connsiteX10" fmla="*/ 1096219 w 2067212"/>
                <a:gd name="connsiteY10" fmla="*/ 756996 h 2018114"/>
                <a:gd name="connsiteX0" fmla="*/ 142022 w 1113015"/>
                <a:gd name="connsiteY0" fmla="*/ 756996 h 1488053"/>
                <a:gd name="connsiteX1" fmla="*/ 178939 w 1113015"/>
                <a:gd name="connsiteY1" fmla="*/ 493577 h 1488053"/>
                <a:gd name="connsiteX2" fmla="*/ 209633 w 1113015"/>
                <a:gd name="connsiteY2" fmla="*/ 279959 h 1488053"/>
                <a:gd name="connsiteX3" fmla="*/ 393037 w 1113015"/>
                <a:gd name="connsiteY3" fmla="*/ 0 h 1488053"/>
                <a:gd name="connsiteX4" fmla="*/ 1113015 w 1113015"/>
                <a:gd name="connsiteY4" fmla="*/ 438905 h 1488053"/>
                <a:gd name="connsiteX5" fmla="*/ 853755 w 1113015"/>
                <a:gd name="connsiteY5" fmla="*/ 932378 h 1488053"/>
                <a:gd name="connsiteX6" fmla="*/ 515285 w 1113015"/>
                <a:gd name="connsiteY6" fmla="*/ 993986 h 1488053"/>
                <a:gd name="connsiteX7" fmla="*/ 0 w 1113015"/>
                <a:gd name="connsiteY7" fmla="*/ 1488053 h 1488053"/>
                <a:gd name="connsiteX8" fmla="*/ 355592 w 1113015"/>
                <a:gd name="connsiteY8" fmla="*/ 988994 h 1488053"/>
                <a:gd name="connsiteX9" fmla="*/ 234207 w 1113015"/>
                <a:gd name="connsiteY9" fmla="*/ 880254 h 1488053"/>
                <a:gd name="connsiteX10" fmla="*/ 142022 w 1113015"/>
                <a:gd name="connsiteY10" fmla="*/ 756996 h 1488053"/>
                <a:gd name="connsiteX0" fmla="*/ 0 w 970993"/>
                <a:gd name="connsiteY0" fmla="*/ 756996 h 1014034"/>
                <a:gd name="connsiteX1" fmla="*/ 36917 w 970993"/>
                <a:gd name="connsiteY1" fmla="*/ 493577 h 1014034"/>
                <a:gd name="connsiteX2" fmla="*/ 67611 w 970993"/>
                <a:gd name="connsiteY2" fmla="*/ 279959 h 1014034"/>
                <a:gd name="connsiteX3" fmla="*/ 251015 w 970993"/>
                <a:gd name="connsiteY3" fmla="*/ 0 h 1014034"/>
                <a:gd name="connsiteX4" fmla="*/ 970993 w 970993"/>
                <a:gd name="connsiteY4" fmla="*/ 438905 h 1014034"/>
                <a:gd name="connsiteX5" fmla="*/ 711733 w 970993"/>
                <a:gd name="connsiteY5" fmla="*/ 932378 h 1014034"/>
                <a:gd name="connsiteX6" fmla="*/ 373263 w 970993"/>
                <a:gd name="connsiteY6" fmla="*/ 993986 h 1014034"/>
                <a:gd name="connsiteX7" fmla="*/ 319523 w 970993"/>
                <a:gd name="connsiteY7" fmla="*/ 1014034 h 1014034"/>
                <a:gd name="connsiteX8" fmla="*/ 213570 w 970993"/>
                <a:gd name="connsiteY8" fmla="*/ 988994 h 1014034"/>
                <a:gd name="connsiteX9" fmla="*/ 92185 w 970993"/>
                <a:gd name="connsiteY9" fmla="*/ 880254 h 1014034"/>
                <a:gd name="connsiteX10" fmla="*/ 0 w 970993"/>
                <a:gd name="connsiteY10" fmla="*/ 756996 h 101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0993" h="1014034">
                  <a:moveTo>
                    <a:pt x="0" y="756996"/>
                  </a:moveTo>
                  <a:lnTo>
                    <a:pt x="36917" y="493577"/>
                  </a:lnTo>
                  <a:cubicBezTo>
                    <a:pt x="36753" y="432766"/>
                    <a:pt x="67775" y="340770"/>
                    <a:pt x="67611" y="279959"/>
                  </a:cubicBezTo>
                  <a:lnTo>
                    <a:pt x="251015" y="0"/>
                  </a:lnTo>
                  <a:lnTo>
                    <a:pt x="970993" y="438905"/>
                  </a:lnTo>
                  <a:lnTo>
                    <a:pt x="711733" y="932378"/>
                  </a:lnTo>
                  <a:lnTo>
                    <a:pt x="373263" y="993986"/>
                  </a:lnTo>
                  <a:lnTo>
                    <a:pt x="319523" y="1014034"/>
                  </a:lnTo>
                  <a:lnTo>
                    <a:pt x="213570" y="988994"/>
                  </a:lnTo>
                  <a:lnTo>
                    <a:pt x="92185" y="880254"/>
                  </a:lnTo>
                  <a:lnTo>
                    <a:pt x="0" y="75699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Vijfhoek 64">
              <a:extLst>
                <a:ext uri="{FF2B5EF4-FFF2-40B4-BE49-F238E27FC236}">
                  <a16:creationId xmlns:a16="http://schemas.microsoft.com/office/drawing/2014/main" id="{FEE8882C-4AE2-F34C-A892-C59E860CC2DD}"/>
                </a:ext>
              </a:extLst>
            </p:cNvPr>
            <p:cNvSpPr/>
            <p:nvPr/>
          </p:nvSpPr>
          <p:spPr>
            <a:xfrm>
              <a:off x="1217032" y="3675888"/>
              <a:ext cx="745432" cy="808526"/>
            </a:xfrm>
            <a:custGeom>
              <a:avLst/>
              <a:gdLst>
                <a:gd name="connsiteX0" fmla="*/ 1 w 954156"/>
                <a:gd name="connsiteY0" fmla="*/ 361979 h 947676"/>
                <a:gd name="connsiteX1" fmla="*/ 477078 w 954156"/>
                <a:gd name="connsiteY1" fmla="*/ 0 h 947676"/>
                <a:gd name="connsiteX2" fmla="*/ 954155 w 954156"/>
                <a:gd name="connsiteY2" fmla="*/ 361979 h 947676"/>
                <a:gd name="connsiteX3" fmla="*/ 771928 w 954156"/>
                <a:gd name="connsiteY3" fmla="*/ 947674 h 947676"/>
                <a:gd name="connsiteX4" fmla="*/ 182228 w 954156"/>
                <a:gd name="connsiteY4" fmla="*/ 947674 h 947676"/>
                <a:gd name="connsiteX5" fmla="*/ 1 w 954156"/>
                <a:gd name="connsiteY5" fmla="*/ 361979 h 947676"/>
                <a:gd name="connsiteX0" fmla="*/ 0 w 785189"/>
                <a:gd name="connsiteY0" fmla="*/ 481248 h 947674"/>
                <a:gd name="connsiteX1" fmla="*/ 308112 w 785189"/>
                <a:gd name="connsiteY1" fmla="*/ 0 h 947674"/>
                <a:gd name="connsiteX2" fmla="*/ 785189 w 785189"/>
                <a:gd name="connsiteY2" fmla="*/ 361979 h 947674"/>
                <a:gd name="connsiteX3" fmla="*/ 602962 w 785189"/>
                <a:gd name="connsiteY3" fmla="*/ 947674 h 947674"/>
                <a:gd name="connsiteX4" fmla="*/ 13262 w 785189"/>
                <a:gd name="connsiteY4" fmla="*/ 947674 h 947674"/>
                <a:gd name="connsiteX5" fmla="*/ 0 w 785189"/>
                <a:gd name="connsiteY5" fmla="*/ 481248 h 947674"/>
                <a:gd name="connsiteX0" fmla="*/ 0 w 785189"/>
                <a:gd name="connsiteY0" fmla="*/ 481248 h 947674"/>
                <a:gd name="connsiteX1" fmla="*/ 308112 w 785189"/>
                <a:gd name="connsiteY1" fmla="*/ 0 h 947674"/>
                <a:gd name="connsiteX2" fmla="*/ 785189 w 785189"/>
                <a:gd name="connsiteY2" fmla="*/ 361979 h 947674"/>
                <a:gd name="connsiteX3" fmla="*/ 602962 w 785189"/>
                <a:gd name="connsiteY3" fmla="*/ 947674 h 947674"/>
                <a:gd name="connsiteX4" fmla="*/ 122593 w 785189"/>
                <a:gd name="connsiteY4" fmla="*/ 848282 h 947674"/>
                <a:gd name="connsiteX5" fmla="*/ 0 w 785189"/>
                <a:gd name="connsiteY5" fmla="*/ 481248 h 947674"/>
                <a:gd name="connsiteX0" fmla="*/ 0 w 785189"/>
                <a:gd name="connsiteY0" fmla="*/ 481248 h 848282"/>
                <a:gd name="connsiteX1" fmla="*/ 308112 w 785189"/>
                <a:gd name="connsiteY1" fmla="*/ 0 h 848282"/>
                <a:gd name="connsiteX2" fmla="*/ 785189 w 785189"/>
                <a:gd name="connsiteY2" fmla="*/ 361979 h 848282"/>
                <a:gd name="connsiteX3" fmla="*/ 732171 w 785189"/>
                <a:gd name="connsiteY3" fmla="*/ 828404 h 848282"/>
                <a:gd name="connsiteX4" fmla="*/ 122593 w 785189"/>
                <a:gd name="connsiteY4" fmla="*/ 848282 h 848282"/>
                <a:gd name="connsiteX5" fmla="*/ 0 w 785189"/>
                <a:gd name="connsiteY5" fmla="*/ 481248 h 848282"/>
                <a:gd name="connsiteX0" fmla="*/ 0 w 745432"/>
                <a:gd name="connsiteY0" fmla="*/ 481248 h 848282"/>
                <a:gd name="connsiteX1" fmla="*/ 308112 w 745432"/>
                <a:gd name="connsiteY1" fmla="*/ 0 h 848282"/>
                <a:gd name="connsiteX2" fmla="*/ 745432 w 745432"/>
                <a:gd name="connsiteY2" fmla="*/ 272527 h 848282"/>
                <a:gd name="connsiteX3" fmla="*/ 732171 w 745432"/>
                <a:gd name="connsiteY3" fmla="*/ 828404 h 848282"/>
                <a:gd name="connsiteX4" fmla="*/ 122593 w 745432"/>
                <a:gd name="connsiteY4" fmla="*/ 848282 h 848282"/>
                <a:gd name="connsiteX5" fmla="*/ 0 w 745432"/>
                <a:gd name="connsiteY5" fmla="*/ 481248 h 848282"/>
                <a:gd name="connsiteX0" fmla="*/ 0 w 745432"/>
                <a:gd name="connsiteY0" fmla="*/ 441492 h 808526"/>
                <a:gd name="connsiteX1" fmla="*/ 308112 w 745432"/>
                <a:gd name="connsiteY1" fmla="*/ 0 h 808526"/>
                <a:gd name="connsiteX2" fmla="*/ 745432 w 745432"/>
                <a:gd name="connsiteY2" fmla="*/ 232771 h 808526"/>
                <a:gd name="connsiteX3" fmla="*/ 732171 w 745432"/>
                <a:gd name="connsiteY3" fmla="*/ 788648 h 808526"/>
                <a:gd name="connsiteX4" fmla="*/ 122593 w 745432"/>
                <a:gd name="connsiteY4" fmla="*/ 808526 h 808526"/>
                <a:gd name="connsiteX5" fmla="*/ 0 w 745432"/>
                <a:gd name="connsiteY5" fmla="*/ 441492 h 808526"/>
                <a:gd name="connsiteX0" fmla="*/ 0 w 745432"/>
                <a:gd name="connsiteY0" fmla="*/ 441492 h 808526"/>
                <a:gd name="connsiteX1" fmla="*/ 308112 w 745432"/>
                <a:gd name="connsiteY1" fmla="*/ 0 h 808526"/>
                <a:gd name="connsiteX2" fmla="*/ 745432 w 745432"/>
                <a:gd name="connsiteY2" fmla="*/ 232771 h 808526"/>
                <a:gd name="connsiteX3" fmla="*/ 692415 w 745432"/>
                <a:gd name="connsiteY3" fmla="*/ 709135 h 808526"/>
                <a:gd name="connsiteX4" fmla="*/ 122593 w 745432"/>
                <a:gd name="connsiteY4" fmla="*/ 808526 h 808526"/>
                <a:gd name="connsiteX5" fmla="*/ 0 w 745432"/>
                <a:gd name="connsiteY5" fmla="*/ 441492 h 8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5432" h="808526">
                  <a:moveTo>
                    <a:pt x="0" y="441492"/>
                  </a:moveTo>
                  <a:lnTo>
                    <a:pt x="308112" y="0"/>
                  </a:lnTo>
                  <a:lnTo>
                    <a:pt x="745432" y="232771"/>
                  </a:lnTo>
                  <a:lnTo>
                    <a:pt x="692415" y="709135"/>
                  </a:lnTo>
                  <a:lnTo>
                    <a:pt x="122593" y="808526"/>
                  </a:lnTo>
                  <a:lnTo>
                    <a:pt x="0" y="44149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EA453540-3EE6-2E7E-592D-D6778479DB00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 flipV="1">
              <a:off x="2384811" y="1154932"/>
              <a:ext cx="153725" cy="130985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72CB3A6-CB29-6286-7F27-01533339B9A9}"/>
                </a:ext>
              </a:extLst>
            </p:cNvPr>
            <p:cNvCxnSpPr>
              <a:cxnSpLocks/>
              <a:stCxn id="51" idx="0"/>
              <a:endCxn id="53" idx="1"/>
            </p:cNvCxnSpPr>
            <p:nvPr/>
          </p:nvCxnSpPr>
          <p:spPr>
            <a:xfrm>
              <a:off x="665477" y="2585822"/>
              <a:ext cx="859667" cy="1090066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E7135CF1-0742-FE3D-38E0-CD8B2BAD46C4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H="1">
              <a:off x="1974662" y="2352796"/>
              <a:ext cx="1112514" cy="195458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2A305838-B8A7-25FB-7384-4956DC03BF71}"/>
                </a:ext>
              </a:extLst>
            </p:cNvPr>
            <p:cNvCxnSpPr>
              <a:cxnSpLocks/>
              <a:stCxn id="52" idx="0"/>
              <a:endCxn id="51" idx="7"/>
            </p:cNvCxnSpPr>
            <p:nvPr/>
          </p:nvCxnSpPr>
          <p:spPr>
            <a:xfrm>
              <a:off x="2988054" y="3052165"/>
              <a:ext cx="138626" cy="147117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56E2AEE1-8D09-4FD1-0EF7-244083FB03E8}"/>
                </a:ext>
              </a:extLst>
            </p:cNvPr>
            <p:cNvCxnSpPr>
              <a:cxnSpLocks/>
              <a:stCxn id="53" idx="3"/>
            </p:cNvCxnSpPr>
            <p:nvPr/>
          </p:nvCxnSpPr>
          <p:spPr>
            <a:xfrm>
              <a:off x="1909447" y="4385023"/>
              <a:ext cx="341067" cy="339736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6A7DEDE2-213A-4987-1920-18A00E0C7202}"/>
                </a:ext>
              </a:extLst>
            </p:cNvPr>
            <p:cNvCxnSpPr>
              <a:cxnSpLocks/>
              <a:stCxn id="53" idx="4"/>
              <a:endCxn id="51" idx="8"/>
            </p:cNvCxnSpPr>
            <p:nvPr/>
          </p:nvCxnSpPr>
          <p:spPr>
            <a:xfrm>
              <a:off x="1339625" y="4484414"/>
              <a:ext cx="41296" cy="416636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06994320-3E39-B80C-B94A-B0036432306F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928982" y="3447288"/>
              <a:ext cx="288050" cy="67009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E770CE3E-0FE8-4542-71D3-D96CB4C55163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 flipH="1" flipV="1">
              <a:off x="1332248" y="1888734"/>
              <a:ext cx="642414" cy="65952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1C08E67B-F05E-CAED-C826-66236BC46D9F}"/>
                </a:ext>
              </a:extLst>
            </p:cNvPr>
            <p:cNvCxnSpPr>
              <a:cxnSpLocks/>
              <a:endCxn id="51" idx="9"/>
            </p:cNvCxnSpPr>
            <p:nvPr/>
          </p:nvCxnSpPr>
          <p:spPr>
            <a:xfrm flipH="1">
              <a:off x="764050" y="3130855"/>
              <a:ext cx="311576" cy="714661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63200169-0C26-28F1-C606-1BACCE4AB0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5626" y="2548254"/>
              <a:ext cx="899036" cy="596504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1CD375D6-AD7A-4ECC-B6C1-BD42CFFCFF67}"/>
                </a:ext>
              </a:extLst>
            </p:cNvPr>
            <p:cNvCxnSpPr>
              <a:cxnSpLocks/>
              <a:stCxn id="53" idx="2"/>
              <a:endCxn id="52" idx="0"/>
            </p:cNvCxnSpPr>
            <p:nvPr/>
          </p:nvCxnSpPr>
          <p:spPr>
            <a:xfrm flipV="1">
              <a:off x="1962464" y="3052165"/>
              <a:ext cx="1025590" cy="856494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7B82DFA8-F1C5-B298-DDEC-5DCDDAF55C2B}"/>
                </a:ext>
              </a:extLst>
            </p:cNvPr>
            <p:cNvSpPr txBox="1"/>
            <p:nvPr/>
          </p:nvSpPr>
          <p:spPr>
            <a:xfrm>
              <a:off x="3679690" y="2811625"/>
              <a:ext cx="58735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115568">
                <a:spcAft>
                  <a:spcPts val="600"/>
                </a:spcAft>
              </a:pPr>
              <a:r>
                <a:rPr lang="nl-NL" sz="1464" kern="1200">
                  <a:solidFill>
                    <a:srgbClr val="FFFF00"/>
                  </a:solidFill>
                  <a:latin typeface="Aptos" panose="020B0004020202020204" pitchFamily="34" charset="0"/>
                  <a:ea typeface="+mn-ea"/>
                  <a:cs typeface="+mn-cs"/>
                </a:rPr>
                <a:t>2036</a:t>
              </a:r>
              <a:endParaRPr lang="nl-NL" sz="1200">
                <a:solidFill>
                  <a:srgbClr val="FFFF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C0D4F7F9-81CA-43AA-CC22-77717C88654C}"/>
                </a:ext>
              </a:extLst>
            </p:cNvPr>
            <p:cNvSpPr txBox="1"/>
            <p:nvPr/>
          </p:nvSpPr>
          <p:spPr>
            <a:xfrm>
              <a:off x="1468412" y="4071293"/>
              <a:ext cx="12266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115568">
                <a:spcAft>
                  <a:spcPts val="600"/>
                </a:spcAft>
              </a:pPr>
              <a:r>
                <a:rPr lang="nl-NL" sz="1464" kern="1200">
                  <a:solidFill>
                    <a:srgbClr val="FFFF00"/>
                  </a:solidFill>
                  <a:latin typeface="Aptos" panose="020B0004020202020204" pitchFamily="34" charset="0"/>
                  <a:ea typeface="+mn-ea"/>
                  <a:cs typeface="+mn-cs"/>
                </a:rPr>
                <a:t>2031</a:t>
              </a:r>
              <a:endParaRPr lang="nl-NL" sz="1200">
                <a:solidFill>
                  <a:srgbClr val="FFFF0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67" name="Afbeelding 66">
              <a:extLst>
                <a:ext uri="{FF2B5EF4-FFF2-40B4-BE49-F238E27FC236}">
                  <a16:creationId xmlns:a16="http://schemas.microsoft.com/office/drawing/2014/main" id="{AA3B7625-6898-85FA-AF16-FB8A83415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363" y="1712443"/>
              <a:ext cx="525719" cy="525719"/>
            </a:xfrm>
            <a:prstGeom prst="rect">
              <a:avLst/>
            </a:prstGeom>
            <a:grpFill/>
          </p:spPr>
        </p:pic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8E8BA893-26D8-0DE5-6C25-9E67A637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360" y="2451678"/>
              <a:ext cx="670262" cy="670262"/>
            </a:xfrm>
            <a:prstGeom prst="rect">
              <a:avLst/>
            </a:prstGeom>
            <a:grpFill/>
          </p:spPr>
        </p:pic>
        <p:pic>
          <p:nvPicPr>
            <p:cNvPr id="69" name="Afbeelding 68">
              <a:extLst>
                <a:ext uri="{FF2B5EF4-FFF2-40B4-BE49-F238E27FC236}">
                  <a16:creationId xmlns:a16="http://schemas.microsoft.com/office/drawing/2014/main" id="{9844080E-E7A9-A7E0-0BA2-9434ADC7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1766" y="2860282"/>
              <a:ext cx="642414" cy="642414"/>
            </a:xfrm>
            <a:prstGeom prst="rect">
              <a:avLst/>
            </a:prstGeom>
            <a:grpFill/>
          </p:spPr>
        </p:pic>
        <p:pic>
          <p:nvPicPr>
            <p:cNvPr id="70" name="Afbeelding 69">
              <a:extLst>
                <a:ext uri="{FF2B5EF4-FFF2-40B4-BE49-F238E27FC236}">
                  <a16:creationId xmlns:a16="http://schemas.microsoft.com/office/drawing/2014/main" id="{F6023FF6-7DEC-5FC3-D71A-DE7BD4A65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6232" y="3871136"/>
              <a:ext cx="435372" cy="435372"/>
            </a:xfrm>
            <a:prstGeom prst="rect">
              <a:avLst/>
            </a:prstGeom>
            <a:grpFill/>
          </p:spPr>
        </p:pic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D6599782-8285-896C-AB0C-B4AC2549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597" y="3005795"/>
              <a:ext cx="216000" cy="216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9558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CCBAD-7647-3386-0143-95144EFC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5DCEC27-1A56-AC98-B6CB-FE05665802EA}"/>
              </a:ext>
            </a:extLst>
          </p:cNvPr>
          <p:cNvSpPr txBox="1"/>
          <p:nvPr/>
        </p:nvSpPr>
        <p:spPr>
          <a:xfrm>
            <a:off x="739521" y="1245361"/>
            <a:ext cx="10703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Collectieve warmtenetten kunnen niet zonder de aanwijsbevoegdheid</a:t>
            </a:r>
          </a:p>
        </p:txBody>
      </p:sp>
      <p:pic>
        <p:nvPicPr>
          <p:cNvPr id="7" name="Graphic 6" descr="Naar rechts wijzende wijsvinger met handrug silhouet">
            <a:extLst>
              <a:ext uri="{FF2B5EF4-FFF2-40B4-BE49-F238E27FC236}">
                <a16:creationId xmlns:a16="http://schemas.microsoft.com/office/drawing/2014/main" id="{3B9B5F42-8492-893E-0C5C-53F80D1F4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360" y="2645136"/>
            <a:ext cx="2772636" cy="27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7C335-CF30-71B3-53BF-E24701F8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3DA7AF-2CFB-8897-F402-374EE8FA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76" y="1341439"/>
            <a:ext cx="10801350" cy="2087561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De aanwijsbevoegdheid is een sluitstuk en geen vertrekpunt</a:t>
            </a:r>
          </a:p>
        </p:txBody>
      </p:sp>
      <p:pic>
        <p:nvPicPr>
          <p:cNvPr id="6" name="Graphic 5" descr="Begin met effen opvulling">
            <a:extLst>
              <a:ext uri="{FF2B5EF4-FFF2-40B4-BE49-F238E27FC236}">
                <a16:creationId xmlns:a16="http://schemas.microsoft.com/office/drawing/2014/main" id="{D8D4070B-F365-54E7-86B3-39E64A97C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2059" y="3798587"/>
            <a:ext cx="1330975" cy="1330975"/>
          </a:xfrm>
          <a:prstGeom prst="rect">
            <a:avLst/>
          </a:prstGeom>
        </p:spPr>
      </p:pic>
      <p:pic>
        <p:nvPicPr>
          <p:cNvPr id="8" name="Graphic 7" descr="Begin silhouet">
            <a:extLst>
              <a:ext uri="{FF2B5EF4-FFF2-40B4-BE49-F238E27FC236}">
                <a16:creationId xmlns:a16="http://schemas.microsoft.com/office/drawing/2014/main" id="{718B3A53-44BA-C8AB-DE45-B6FE85F27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549244" y="3798588"/>
            <a:ext cx="1330975" cy="1330975"/>
          </a:xfrm>
          <a:prstGeom prst="rect">
            <a:avLst/>
          </a:prstGeom>
        </p:spPr>
      </p:pic>
      <p:pic>
        <p:nvPicPr>
          <p:cNvPr id="9" name="Graphic 8" descr="Begin met effen opvulling">
            <a:extLst>
              <a:ext uri="{FF2B5EF4-FFF2-40B4-BE49-F238E27FC236}">
                <a16:creationId xmlns:a16="http://schemas.microsoft.com/office/drawing/2014/main" id="{8264145F-81AD-E306-9C75-721C54339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549245" y="4954469"/>
            <a:ext cx="1330975" cy="1330975"/>
          </a:xfrm>
          <a:prstGeom prst="rect">
            <a:avLst/>
          </a:prstGeom>
        </p:spPr>
      </p:pic>
      <p:pic>
        <p:nvPicPr>
          <p:cNvPr id="10" name="Graphic 9" descr="Begin silhouet">
            <a:extLst>
              <a:ext uri="{FF2B5EF4-FFF2-40B4-BE49-F238E27FC236}">
                <a16:creationId xmlns:a16="http://schemas.microsoft.com/office/drawing/2014/main" id="{946E31B2-1CF9-8A8B-5AE8-EEE3FE334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9222058" y="4954211"/>
            <a:ext cx="1330975" cy="13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8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45881-4C7E-6ABE-A3D5-14830EDA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E34CDF-492D-7878-8EC1-17399DF4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76" y="1341439"/>
            <a:ext cx="10801350" cy="2087561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De gemeente wacht te lang met bestuurlijke keuzes over collectieve warmtenetten en de aanwijsbevoegdheid</a:t>
            </a:r>
          </a:p>
          <a:p>
            <a:endParaRPr lang="nl-NL" dirty="0"/>
          </a:p>
        </p:txBody>
      </p:sp>
      <p:pic>
        <p:nvPicPr>
          <p:cNvPr id="6" name="Graphic 5" descr="Zandloper 60% silhouet">
            <a:extLst>
              <a:ext uri="{FF2B5EF4-FFF2-40B4-BE49-F238E27FC236}">
                <a16:creationId xmlns:a16="http://schemas.microsoft.com/office/drawing/2014/main" id="{006DB873-1315-42D4-EFE8-A99C0E06F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5678" y="3353526"/>
            <a:ext cx="2163035" cy="21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7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8F199-9D27-C928-8CFA-1F63D3E8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04B1D-1327-7D33-2B6F-025F1E2D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76" y="1274532"/>
            <a:ext cx="10801350" cy="1334853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Gemeenten kunnen het zich straks niet veroorloven om de aanwijsbevoegdheid niet in te zetten</a:t>
            </a:r>
          </a:p>
        </p:txBody>
      </p:sp>
      <p:pic>
        <p:nvPicPr>
          <p:cNvPr id="10" name="Graphic 9" descr="Verboden aan te raken met effen opvulling">
            <a:extLst>
              <a:ext uri="{FF2B5EF4-FFF2-40B4-BE49-F238E27FC236}">
                <a16:creationId xmlns:a16="http://schemas.microsoft.com/office/drawing/2014/main" id="{E652502B-5520-EDE9-AAC6-EE6067FA0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6673" y="34290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9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24E14-894E-2D92-6E2F-59D9DD60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375" y="296864"/>
            <a:ext cx="5768454" cy="468312"/>
          </a:xfrm>
        </p:spPr>
        <p:txBody>
          <a:bodyPr/>
          <a:lstStyle/>
          <a:p>
            <a:r>
              <a:rPr lang="nl-NL" dirty="0"/>
              <a:t>Stelling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2B14B5-B520-3BFA-512C-921AADCE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75" y="1470819"/>
            <a:ext cx="11118365" cy="1958181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Volledige keuzevrijheid maakt de warmtetransitie onbetaalbaar en onuitvoerbaar</a:t>
            </a:r>
          </a:p>
          <a:p>
            <a:endParaRPr lang="nl-NL" dirty="0"/>
          </a:p>
        </p:txBody>
      </p:sp>
      <p:pic>
        <p:nvPicPr>
          <p:cNvPr id="6" name="Graphic 5" descr="Vliegend geld silhouet">
            <a:extLst>
              <a:ext uri="{FF2B5EF4-FFF2-40B4-BE49-F238E27FC236}">
                <a16:creationId xmlns:a16="http://schemas.microsoft.com/office/drawing/2014/main" id="{372CF276-37EC-9716-C836-FB116F12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5678" y="3419561"/>
            <a:ext cx="1783976" cy="19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7CAE2-02B5-E90F-0029-A219863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Afronding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2AE6C4-9637-D034-3D9F-B333D9E9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l-NL" sz="3200" b="0" dirty="0"/>
              <a:t>Vragen of ideeën over de waarborgen? -&gt; flipover, geeltjes plakken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9F4E6B-016F-7F11-0A90-91A251505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026" y="2043113"/>
            <a:ext cx="47371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4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E077B-5CAA-A02E-A051-0424BECD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weten?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445E77-B3B0-D271-15E6-0CF4720A2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NPLW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A431542-1DB4-AF6D-951A-537CD46966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5325" y="2106613"/>
            <a:ext cx="5040313" cy="3806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975" indent="-2016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lang="nl-NL" sz="2000" b="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000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lang="nl-NL" sz="1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64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lang="nl-NL" sz="16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38225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hlinkClick r:id="rId3"/>
              </a:rPr>
              <a:t>Handreiking Warmteprogramma</a:t>
            </a:r>
            <a:endParaRPr lang="nl-NL" dirty="0">
              <a:cs typeface="Calibri"/>
            </a:endParaRPr>
          </a:p>
          <a:p>
            <a:r>
              <a:rPr lang="nl-NL" dirty="0">
                <a:hlinkClick r:id="rId4"/>
              </a:rPr>
              <a:t>Handreiking Uitvoeringsplan</a:t>
            </a:r>
            <a:endParaRPr lang="nl-NL" dirty="0"/>
          </a:p>
          <a:p>
            <a:r>
              <a:rPr lang="nl-NL" dirty="0">
                <a:cs typeface="Calibri"/>
                <a:hlinkClick r:id="rId5"/>
              </a:rPr>
              <a:t>Handreiking MER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r>
              <a:rPr lang="nl-NL" dirty="0"/>
              <a:t>Ondersteuningsaanbod opstellen warmteprogramma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Vragen? </a:t>
            </a:r>
            <a:endParaRPr lang="nl-NL" dirty="0">
              <a:cs typeface="Calibri"/>
            </a:endParaRPr>
          </a:p>
          <a:p>
            <a:r>
              <a:rPr lang="nl-NL" dirty="0">
                <a:hlinkClick r:id="rId6"/>
              </a:rPr>
              <a:t>Helpdesk NPLW 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5B1C2D-36C6-D6A8-A219-7F99EF5939D2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223382"/>
            <a:ext cx="5040312" cy="28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7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7ECFB-3CF9-3C47-96B2-173700BE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Aftrap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87217E-3861-E9B4-06AF-7BBB7DD3DC70}"/>
              </a:ext>
            </a:extLst>
          </p:cNvPr>
          <p:cNvSpPr txBox="1"/>
          <p:nvPr/>
        </p:nvSpPr>
        <p:spPr>
          <a:xfrm>
            <a:off x="1237129" y="1605992"/>
            <a:ext cx="97177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zit er in de zaal? </a:t>
            </a:r>
          </a:p>
          <a:p>
            <a:endParaRPr lang="nl-NL" sz="3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wil graag de aanwijsbevoegdhei</a:t>
            </a:r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(laten) inzetten? </a:t>
            </a:r>
          </a:p>
        </p:txBody>
      </p:sp>
    </p:spTree>
    <p:extLst>
      <p:ext uri="{BB962C8B-B14F-4D97-AF65-F5344CB8AC3E}">
        <p14:creationId xmlns:p14="http://schemas.microsoft.com/office/powerpoint/2010/main" val="402131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848DD-D13B-2777-36F0-1985CBD8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372" y="285749"/>
            <a:ext cx="5453256" cy="710293"/>
          </a:xfrm>
        </p:spPr>
        <p:txBody>
          <a:bodyPr/>
          <a:lstStyle/>
          <a:p>
            <a:r>
              <a:rPr lang="nl-NL" sz="2400" dirty="0"/>
              <a:t>1. Aanleiding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658377-E934-0710-AF10-1BA884B9E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dirty="0">
                <a:solidFill>
                  <a:schemeClr val="accent1"/>
                </a:solidFill>
              </a:rPr>
              <a:t>De aanwijsbevoegdheid</a:t>
            </a:r>
            <a:endParaRPr lang="nl-NL" sz="2000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D9E4993-E06C-A972-B8F4-B96F9A94D9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4620" y="2000251"/>
            <a:ext cx="5040312" cy="4572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 dirty="0" err="1"/>
              <a:t>Wgiw</a:t>
            </a:r>
            <a:r>
              <a:rPr lang="nl-NL" sz="1600" b="1" dirty="0"/>
              <a:t> en Bgiw</a:t>
            </a:r>
            <a:r>
              <a:rPr lang="nl-NL" sz="1600" dirty="0"/>
              <a:t>: verplicht warmteprogramma eind dec 2027 + regels voor de aanwijsbevoegdheid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Doel: instrumenten voor gemeenten incl. zorgvuldige besluitvorming voor </a:t>
            </a:r>
            <a:r>
              <a:rPr lang="nl-NL" sz="1600" b="1" dirty="0"/>
              <a:t>het aardgasvrij maken </a:t>
            </a:r>
            <a:r>
              <a:rPr lang="nl-NL" sz="1600" dirty="0"/>
              <a:t>van gebouwen </a:t>
            </a:r>
          </a:p>
          <a:p>
            <a:pPr lvl="1" indent="0">
              <a:buNone/>
            </a:pPr>
            <a:endParaRPr lang="nl-NL" sz="1600" dirty="0"/>
          </a:p>
          <a:p>
            <a:r>
              <a:rPr lang="nl-NL" sz="1600" b="1" dirty="0"/>
              <a:t>Status (voorjaar 2026)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/>
              <a:t>Ontwerp-Bgiw gepubliceerd op 7 juli 2025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/>
              <a:t>Verstuurd voor advies naar RvS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/>
              <a:t>Beoogde inwerkingtreding </a:t>
            </a:r>
            <a:r>
              <a:rPr lang="nl-NL" sz="1400" dirty="0" err="1"/>
              <a:t>Wgiw</a:t>
            </a:r>
            <a:r>
              <a:rPr lang="nl-NL" sz="1400" dirty="0"/>
              <a:t>/Bgiw: 1 januari 2027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400" i="1" dirty="0"/>
              <a:t>Let op! Er komt nog ministeriele regeling voor de Rekenregels (</a:t>
            </a:r>
            <a:r>
              <a:rPr lang="nl-NL" sz="1400" b="1" i="1" dirty="0" err="1"/>
              <a:t>Rgiw</a:t>
            </a:r>
            <a:r>
              <a:rPr lang="nl-NL" sz="1400" i="1" dirty="0"/>
              <a:t>): consultatie open in juni (verwachting)</a:t>
            </a:r>
          </a:p>
          <a:p>
            <a:pPr lvl="1" indent="0">
              <a:buNone/>
            </a:pPr>
            <a:endParaRPr lang="nl-NL" sz="1000" dirty="0"/>
          </a:p>
        </p:txBody>
      </p:sp>
      <p:pic>
        <p:nvPicPr>
          <p:cNvPr id="3" name="Graphic 2" descr="Naar rechts wijzende wijsvinger met handrug silhouet">
            <a:extLst>
              <a:ext uri="{FF2B5EF4-FFF2-40B4-BE49-F238E27FC236}">
                <a16:creationId xmlns:a16="http://schemas.microsoft.com/office/drawing/2014/main" id="{8B220E4C-BD92-BC50-9126-F6D25DCB2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803" y="2222431"/>
            <a:ext cx="2413138" cy="24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CAA52-99C0-4E96-D57F-CCB6355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</p:spPr>
        <p:txBody>
          <a:bodyPr anchor="ctr">
            <a:normAutofit/>
          </a:bodyPr>
          <a:lstStyle/>
          <a:p>
            <a:r>
              <a:rPr lang="nl-NL" dirty="0"/>
              <a:t>1. Aanwijsbevoegdheid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266477-FAF7-318C-D063-D72564CC7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620" y="2105449"/>
            <a:ext cx="5040312" cy="3806821"/>
          </a:xfrm>
        </p:spPr>
        <p:txBody>
          <a:bodyPr>
            <a:normAutofit/>
          </a:bodyPr>
          <a:lstStyle/>
          <a:p>
            <a:r>
              <a:rPr lang="nl-NL" dirty="0"/>
              <a:t>Maakt het mogelijk om gebieden (</a:t>
            </a:r>
            <a:r>
              <a:rPr lang="nl-NL" b="1" dirty="0"/>
              <a:t>warmtetransitiegebieden</a:t>
            </a:r>
            <a:r>
              <a:rPr lang="nl-NL" dirty="0"/>
              <a:t>) in het omgevingsplan aan te wijzen </a:t>
            </a:r>
          </a:p>
          <a:p>
            <a:endParaRPr lang="nl-NL" dirty="0"/>
          </a:p>
          <a:p>
            <a:r>
              <a:rPr lang="nl-NL" dirty="0"/>
              <a:t>Gebruik aardgas eindigt en een duurzaam alternatief beschikbaar komt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179054-3E90-AED3-1659-4D9F77083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340270"/>
            <a:ext cx="5040312" cy="297861"/>
          </a:xfrm>
        </p:spPr>
        <p:txBody>
          <a:bodyPr>
            <a:normAutofit/>
          </a:bodyPr>
          <a:lstStyle/>
          <a:p>
            <a:r>
              <a:rPr lang="nl-NL" sz="2000"/>
              <a:t>Wat is het?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A5431D-BF54-A75E-300E-F8FD2EEDE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4519"/>
          <a:stretch>
            <a:fillRect/>
          </a:stretch>
        </p:blipFill>
        <p:spPr>
          <a:xfrm>
            <a:off x="687068" y="1341438"/>
            <a:ext cx="5040312" cy="4572000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D54045-7CCA-C282-9315-2C9B2EEF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268437"/>
            <a:ext cx="7772400" cy="21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F9290-1CAB-C426-C5D5-6ACB4F82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</p:spPr>
        <p:txBody>
          <a:bodyPr anchor="ctr">
            <a:normAutofit/>
          </a:bodyPr>
          <a:lstStyle/>
          <a:p>
            <a:r>
              <a:rPr lang="nl-NL" sz="2000" dirty="0"/>
              <a:t>2. De aanwijsbevoegdheid in het planproces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5139E-15AE-FA1B-BBB7-6EA062CA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5040312" cy="380682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nl-NL" sz="1400" dirty="0"/>
              <a:t>Kan alleen ingezet worden als het gebied is opgenomen in het warmteprogramma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nl-NL" sz="1400" dirty="0"/>
              <a:t>Kan uit 1 of meerdere locaties bestaan: keuzevrijheid schaalniveau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nl-NL" sz="1400" dirty="0"/>
              <a:t>Uitvoeringsplicht 5 jaar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nl-NL" sz="1200" b="1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nl-NL" sz="10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nl-NL" sz="1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0679E4-F7C0-AE79-37E7-86F66132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626" y="1838570"/>
            <a:ext cx="3254103" cy="318085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B7ADB6-1007-3B7F-46B5-B1C148621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156267"/>
              </p:ext>
            </p:extLst>
          </p:nvPr>
        </p:nvGraphicFramePr>
        <p:xfrm>
          <a:off x="419012" y="3428999"/>
          <a:ext cx="5316626" cy="272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C9465C74-5238-0B78-D6D4-320D24CD2AA6}"/>
              </a:ext>
            </a:extLst>
          </p:cNvPr>
          <p:cNvSpPr txBox="1"/>
          <p:nvPr/>
        </p:nvSpPr>
        <p:spPr>
          <a:xfrm>
            <a:off x="7348626" y="5173311"/>
            <a:ext cx="32541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begrenzing kijken naar duurzame warmtealternatief, schaalgrootte, aard en gebruik bebouwing en alternatieve mogelijkheden</a:t>
            </a:r>
          </a:p>
        </p:txBody>
      </p:sp>
    </p:spTree>
    <p:extLst>
      <p:ext uri="{BB962C8B-B14F-4D97-AF65-F5344CB8AC3E}">
        <p14:creationId xmlns:p14="http://schemas.microsoft.com/office/powerpoint/2010/main" val="312427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787F-5B6B-2618-1083-3DA60A65D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9C834-4E3A-6F18-2101-11453F46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</p:spPr>
        <p:txBody>
          <a:bodyPr anchor="ctr">
            <a:normAutofit/>
          </a:bodyPr>
          <a:lstStyle/>
          <a:p>
            <a:r>
              <a:rPr lang="nl-NL" sz="2400" dirty="0"/>
              <a:t>3. Waarborgen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6CE817-F096-7F06-7A3B-798966572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820" y="3013330"/>
            <a:ext cx="5040312" cy="213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Gevolgen voor bewoners en bedrijven -&gt; wettelijke </a:t>
            </a:r>
            <a:r>
              <a:rPr lang="nl-NL" sz="1600" b="1" dirty="0"/>
              <a:t>waarborgen</a:t>
            </a:r>
            <a:r>
              <a:rPr lang="nl-NL" sz="1600" dirty="0"/>
              <a:t>: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o.a. instructieregels ontwerp Bgiw + Omgevingswet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Waarborgen spelen een rol in het </a:t>
            </a:r>
            <a:r>
              <a:rPr lang="nl-NL" sz="1600" b="1" dirty="0">
                <a:solidFill>
                  <a:schemeClr val="accent1"/>
                </a:solidFill>
              </a:rPr>
              <a:t>planproces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104B12-DDC2-47EA-02F8-9987D9840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4620" y="1341438"/>
            <a:ext cx="5040312" cy="318873"/>
          </a:xfrm>
        </p:spPr>
        <p:txBody>
          <a:bodyPr/>
          <a:lstStyle/>
          <a:p>
            <a:r>
              <a:rPr lang="nl-NL" sz="2000" noProof="1"/>
              <a:t>Beschermen burgers en bedrijven</a:t>
            </a:r>
          </a:p>
        </p:txBody>
      </p:sp>
      <p:pic>
        <p:nvPicPr>
          <p:cNvPr id="5" name="Graphic 4" descr="Kaart met speld silhouet">
            <a:extLst>
              <a:ext uri="{FF2B5EF4-FFF2-40B4-BE49-F238E27FC236}">
                <a16:creationId xmlns:a16="http://schemas.microsoft.com/office/drawing/2014/main" id="{AA674C70-E277-64A8-0DC4-2311D13F5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224" y="1341438"/>
            <a:ext cx="4572000" cy="4572000"/>
          </a:xfrm>
          <a:prstGeom prst="rect">
            <a:avLst/>
          </a:prstGeom>
        </p:spPr>
      </p:pic>
      <p:pic>
        <p:nvPicPr>
          <p:cNvPr id="11" name="Graphic 10" descr="Groep mensen silhouet">
            <a:extLst>
              <a:ext uri="{FF2B5EF4-FFF2-40B4-BE49-F238E27FC236}">
                <a16:creationId xmlns:a16="http://schemas.microsoft.com/office/drawing/2014/main" id="{9D7C48A5-CFBC-1539-E0E1-A1F360722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47732" y="1499569"/>
            <a:ext cx="914400" cy="914400"/>
          </a:xfrm>
          <a:prstGeom prst="rect">
            <a:avLst/>
          </a:prstGeom>
        </p:spPr>
      </p:pic>
      <p:pic>
        <p:nvPicPr>
          <p:cNvPr id="15" name="Graphic 14" descr="Beschermende hand silhouet">
            <a:extLst>
              <a:ext uri="{FF2B5EF4-FFF2-40B4-BE49-F238E27FC236}">
                <a16:creationId xmlns:a16="http://schemas.microsoft.com/office/drawing/2014/main" id="{26846C54-1F49-8467-EBEE-E3605441B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4620" y="703332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26D6D3D-4C06-1ED5-D324-39D418650B20}"/>
              </a:ext>
            </a:extLst>
          </p:cNvPr>
          <p:cNvSpPr txBox="1"/>
          <p:nvPr/>
        </p:nvSpPr>
        <p:spPr>
          <a:xfrm>
            <a:off x="6613782" y="3164014"/>
            <a:ext cx="47175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095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8A7A2-EDD2-4B3A-5950-4AE08513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365" y="211527"/>
            <a:ext cx="5575269" cy="766393"/>
          </a:xfrm>
        </p:spPr>
        <p:txBody>
          <a:bodyPr/>
          <a:lstStyle/>
          <a:p>
            <a:r>
              <a:rPr lang="nl-NL" sz="2400" dirty="0"/>
              <a:t>Typen instructieregels in het planproces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B1FA9-F0ED-BFF2-3D01-5D414ABD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🟢 </a:t>
            </a:r>
            <a:r>
              <a:rPr lang="nl-NL" sz="2800" b="1" dirty="0"/>
              <a:t>Betrekken bij</a:t>
            </a:r>
            <a:endParaRPr lang="nl-NL" sz="2800" dirty="0"/>
          </a:p>
          <a:p>
            <a:pPr marL="0" indent="0">
              <a:lnSpc>
                <a:spcPct val="100000"/>
              </a:lnSpc>
              <a:buNone/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🟡 </a:t>
            </a:r>
            <a:r>
              <a:rPr lang="nl-NL" sz="2800" b="1" dirty="0"/>
              <a:t>Rekening houden met</a:t>
            </a:r>
            <a:endParaRPr lang="nl-NL" sz="2800" dirty="0"/>
          </a:p>
          <a:p>
            <a:pPr marL="0" indent="0">
              <a:lnSpc>
                <a:spcPct val="100000"/>
              </a:lnSpc>
              <a:buNone/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🔴 </a:t>
            </a:r>
            <a:r>
              <a:rPr lang="nl-NL" sz="2800" b="1" dirty="0"/>
              <a:t>In acht nemen / waarborgen van</a:t>
            </a:r>
            <a:endParaRPr lang="nl-NL" sz="2800" dirty="0"/>
          </a:p>
          <a:p>
            <a:pPr>
              <a:lnSpc>
                <a:spcPct val="100000"/>
              </a:lnSpc>
            </a:pPr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FFC467-10D7-1169-A1D1-A3886535A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dirty="0"/>
              <a:t>Op basis van het </a:t>
            </a:r>
            <a:r>
              <a:rPr lang="nl-NL" sz="2000" dirty="0" err="1"/>
              <a:t>Bkl</a:t>
            </a:r>
            <a:endParaRPr lang="nl-NL" sz="2000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A1B40D07-DF75-E9C0-25BC-AC80A1544AE1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6456363" y="1341438"/>
          <a:ext cx="5040312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54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C7563-6D66-C939-B631-08DC9C4A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Waarborgen</a:t>
            </a:r>
          </a:p>
        </p:txBody>
      </p:sp>
      <p:graphicFrame>
        <p:nvGraphicFramePr>
          <p:cNvPr id="3" name="Tijdelijke aanduiding voor inhoud 5">
            <a:extLst>
              <a:ext uri="{FF2B5EF4-FFF2-40B4-BE49-F238E27FC236}">
                <a16:creationId xmlns:a16="http://schemas.microsoft.com/office/drawing/2014/main" id="{3186880C-2B02-2407-681A-E1F24CF4DD0D}"/>
              </a:ext>
            </a:extLst>
          </p:cNvPr>
          <p:cNvGraphicFramePr>
            <a:graphicFrameLocks/>
          </p:cNvGraphicFramePr>
          <p:nvPr/>
        </p:nvGraphicFramePr>
        <p:xfrm>
          <a:off x="606774" y="1504224"/>
          <a:ext cx="10969354" cy="476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A80E006E-4C15-6002-331D-B50B594C1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779" y="1063501"/>
            <a:ext cx="1080002" cy="567511"/>
          </a:xfrm>
          <a:prstGeom prst="rect">
            <a:avLst/>
          </a:prstGeom>
        </p:spPr>
      </p:pic>
      <p:pic>
        <p:nvPicPr>
          <p:cNvPr id="5" name="Tijdelijke aanduiding voor afbeelding 6" descr="Wegwijzer silhouet">
            <a:extLst>
              <a:ext uri="{FF2B5EF4-FFF2-40B4-BE49-F238E27FC236}">
                <a16:creationId xmlns:a16="http://schemas.microsoft.com/office/drawing/2014/main" id="{D3B6A6A9-01E0-8DBC-CC7A-16C8E63561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4646" b="4646"/>
          <a:stretch>
            <a:fillRect/>
          </a:stretch>
        </p:blipFill>
        <p:spPr>
          <a:xfrm>
            <a:off x="7548782" y="1798753"/>
            <a:ext cx="1019068" cy="924383"/>
          </a:xfrm>
          <a:prstGeom prst="rect">
            <a:avLst/>
          </a:prstGeom>
        </p:spPr>
      </p:pic>
      <p:pic>
        <p:nvPicPr>
          <p:cNvPr id="6" name="Tijdelijke aanduiding voor afbeelding 6" descr="Cirkel met mensen silhouet">
            <a:extLst>
              <a:ext uri="{FF2B5EF4-FFF2-40B4-BE49-F238E27FC236}">
                <a16:creationId xmlns:a16="http://schemas.microsoft.com/office/drawing/2014/main" id="{93AD0A3A-68EC-C252-AB6A-76892F847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4646" b="4646"/>
          <a:stretch>
            <a:fillRect/>
          </a:stretch>
        </p:blipFill>
        <p:spPr>
          <a:xfrm>
            <a:off x="8434035" y="3230999"/>
            <a:ext cx="721940" cy="654862"/>
          </a:xfrm>
          <a:prstGeom prst="rect">
            <a:avLst/>
          </a:prstGeom>
        </p:spPr>
      </p:pic>
      <p:pic>
        <p:nvPicPr>
          <p:cNvPr id="7" name="Tijdelijke aanduiding voor afbeelding 6" descr="Spaarvarken silhouet">
            <a:extLst>
              <a:ext uri="{FF2B5EF4-FFF2-40B4-BE49-F238E27FC236}">
                <a16:creationId xmlns:a16="http://schemas.microsoft.com/office/drawing/2014/main" id="{2560A285-3421-9842-3F21-C14D669A41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4646" b="4646"/>
          <a:stretch>
            <a:fillRect/>
          </a:stretch>
        </p:blipFill>
        <p:spPr>
          <a:xfrm>
            <a:off x="8285471" y="4648579"/>
            <a:ext cx="721941" cy="654863"/>
          </a:xfrm>
          <a:prstGeom prst="rect">
            <a:avLst/>
          </a:prstGeom>
        </p:spPr>
      </p:pic>
      <p:pic>
        <p:nvPicPr>
          <p:cNvPr id="8" name="Tijdelijke aanduiding voor afbeelding 6" descr="Munten silhouet">
            <a:extLst>
              <a:ext uri="{FF2B5EF4-FFF2-40B4-BE49-F238E27FC236}">
                <a16:creationId xmlns:a16="http://schemas.microsoft.com/office/drawing/2014/main" id="{87493D10-1F75-4410-55D1-BEB1FE820B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4646" b="4646"/>
          <a:stretch>
            <a:fillRect/>
          </a:stretch>
        </p:blipFill>
        <p:spPr>
          <a:xfrm>
            <a:off x="7203793" y="5710753"/>
            <a:ext cx="689977" cy="625869"/>
          </a:xfrm>
          <a:prstGeom prst="rect">
            <a:avLst/>
          </a:prstGeom>
        </p:spPr>
      </p:pic>
      <p:pic>
        <p:nvPicPr>
          <p:cNvPr id="9" name="Tijdelijke aanduiding voor afbeelding 6" descr="Wekker silhouet">
            <a:extLst>
              <a:ext uri="{FF2B5EF4-FFF2-40B4-BE49-F238E27FC236}">
                <a16:creationId xmlns:a16="http://schemas.microsoft.com/office/drawing/2014/main" id="{21028F57-B2A6-52C3-F2E9-11AAC7816B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4646" b="4646"/>
          <a:stretch>
            <a:fillRect/>
          </a:stretch>
        </p:blipFill>
        <p:spPr>
          <a:xfrm flipH="1">
            <a:off x="4298231" y="5643326"/>
            <a:ext cx="764311" cy="693296"/>
          </a:xfrm>
          <a:prstGeom prst="rect">
            <a:avLst/>
          </a:prstGeom>
        </p:spPr>
      </p:pic>
      <p:pic>
        <p:nvPicPr>
          <p:cNvPr id="10" name="Tijdelijke aanduiding voor afbeelding 6" descr="Verzenden silhouet">
            <a:extLst>
              <a:ext uri="{FF2B5EF4-FFF2-40B4-BE49-F238E27FC236}">
                <a16:creationId xmlns:a16="http://schemas.microsoft.com/office/drawing/2014/main" id="{1D20D64A-C197-2306-CE8E-0C6EA685324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4646" b="4646"/>
          <a:stretch>
            <a:fillRect/>
          </a:stretch>
        </p:blipFill>
        <p:spPr>
          <a:xfrm>
            <a:off x="3184589" y="4708961"/>
            <a:ext cx="721941" cy="654863"/>
          </a:xfrm>
          <a:prstGeom prst="rect">
            <a:avLst/>
          </a:prstGeom>
        </p:spPr>
      </p:pic>
      <p:pic>
        <p:nvPicPr>
          <p:cNvPr id="11" name="Tijdelijke aanduiding voor afbeelding 6" descr="Presentatie met controlelijst silhouet">
            <a:extLst>
              <a:ext uri="{FF2B5EF4-FFF2-40B4-BE49-F238E27FC236}">
                <a16:creationId xmlns:a16="http://schemas.microsoft.com/office/drawing/2014/main" id="{2AA6D56A-37E5-3833-7BD2-4AD60DD4D2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4646" b="4646"/>
          <a:stretch>
            <a:fillRect/>
          </a:stretch>
        </p:blipFill>
        <p:spPr>
          <a:xfrm>
            <a:off x="2826044" y="3206584"/>
            <a:ext cx="779935" cy="707469"/>
          </a:xfrm>
          <a:prstGeom prst="rect">
            <a:avLst/>
          </a:prstGeom>
        </p:spPr>
      </p:pic>
      <p:pic>
        <p:nvPicPr>
          <p:cNvPr id="12" name="Tijdelijke aanduiding voor afbeelding 6" descr="Groep mensen silhouet">
            <a:extLst>
              <a:ext uri="{FF2B5EF4-FFF2-40B4-BE49-F238E27FC236}">
                <a16:creationId xmlns:a16="http://schemas.microsoft.com/office/drawing/2014/main" id="{DFE9BAB0-B84E-F3BB-5C7F-FBBAADB1210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4646" b="4646"/>
          <a:stretch>
            <a:fillRect/>
          </a:stretch>
        </p:blipFill>
        <p:spPr>
          <a:xfrm>
            <a:off x="3752596" y="1487355"/>
            <a:ext cx="779935" cy="7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216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ECW">
      <a:dk1>
        <a:srgbClr val="000000"/>
      </a:dk1>
      <a:lt1>
        <a:srgbClr val="FFFFFF"/>
      </a:lt1>
      <a:dk2>
        <a:srgbClr val="1D344D"/>
      </a:dk2>
      <a:lt2>
        <a:srgbClr val="FFF5E9"/>
      </a:lt2>
      <a:accent1>
        <a:srgbClr val="F39200"/>
      </a:accent1>
      <a:accent2>
        <a:srgbClr val="FEE5C8"/>
      </a:accent2>
      <a:accent3>
        <a:srgbClr val="F39200"/>
      </a:accent3>
      <a:accent4>
        <a:srgbClr val="387B9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boTechniek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ECW_basis-BP2" id="{2B3A71F9-45E9-AB4D-BADD-99890D42FB68}" vid="{F0ED3649-0B4F-4042-BCB9-999258F788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a7df3-fa1d-4cd0-b2a9-bd8517d49458">
      <Terms xmlns="http://schemas.microsoft.com/office/infopath/2007/PartnerControls"/>
    </lcf76f155ced4ddcb4097134ff3c332f>
    <TaxCatchAll xmlns="b9280c45-9313-4c57-8759-89eb390a14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8A268A73CFD4BA75A7ED27C4C0FB9" ma:contentTypeVersion="15" ma:contentTypeDescription="Een nieuw document maken." ma:contentTypeScope="" ma:versionID="0562691e2aa6d2ae64b2f2831c4a70a7">
  <xsd:schema xmlns:xsd="http://www.w3.org/2001/XMLSchema" xmlns:xs="http://www.w3.org/2001/XMLSchema" xmlns:p="http://schemas.microsoft.com/office/2006/metadata/properties" xmlns:ns2="b9280c45-9313-4c57-8759-89eb390a1424" xmlns:ns3="0b8a7df3-fa1d-4cd0-b2a9-bd8517d49458" targetNamespace="http://schemas.microsoft.com/office/2006/metadata/properties" ma:root="true" ma:fieldsID="70ee48a59228bf3e1d253d388d943f36" ns2:_="" ns3:_="">
    <xsd:import namespace="b9280c45-9313-4c57-8759-89eb390a1424"/>
    <xsd:import namespace="0b8a7df3-fa1d-4cd0-b2a9-bd8517d494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80c45-9313-4c57-8759-89eb390a14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d0a578-1258-41a3-a788-b37157c114d0}" ma:internalName="TaxCatchAll" ma:showField="CatchAllData" ma:web="b9280c45-9313-4c57-8759-89eb390a1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a7df3-fa1d-4cd0-b2a9-bd8517d49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fb789a1-b930-43be-9589-c40cffc5ff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743FF-C329-4A78-87A2-4F81B8FDF669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b8a7df3-fa1d-4cd0-b2a9-bd8517d49458"/>
    <ds:schemaRef ds:uri="b9280c45-9313-4c57-8759-89eb390a1424"/>
  </ds:schemaRefs>
</ds:datastoreItem>
</file>

<file path=customXml/itemProps2.xml><?xml version="1.0" encoding="utf-8"?>
<ds:datastoreItem xmlns:ds="http://schemas.openxmlformats.org/officeDocument/2006/customXml" ds:itemID="{E0F24B82-004E-4C4D-9092-72FE1DF1C9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BE842B-E9C3-4E26-9B12-BFCA63FD5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80c45-9313-4c57-8759-89eb390a1424"/>
    <ds:schemaRef ds:uri="0b8a7df3-fa1d-4cd0-b2a9-bd8517d49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Breedbeeld</PresentationFormat>
  <Paragraphs>245</Paragraphs>
  <Slides>27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Open Sans</vt:lpstr>
      <vt:lpstr>Open Sans ExtraBold</vt:lpstr>
      <vt:lpstr>Open Sans Light</vt:lpstr>
      <vt:lpstr>Verdana</vt:lpstr>
      <vt:lpstr>Wingdings</vt:lpstr>
      <vt:lpstr>1_Kantoorthema</vt:lpstr>
      <vt:lpstr>PowerPoint-presentatie</vt:lpstr>
      <vt:lpstr>Warmtetransitiegebieden in het omgevingsplan</vt:lpstr>
      <vt:lpstr>Aftrap</vt:lpstr>
      <vt:lpstr>1. Aanleiding</vt:lpstr>
      <vt:lpstr>1. Aanwijsbevoegdheid</vt:lpstr>
      <vt:lpstr>2. De aanwijsbevoegdheid in het planproces</vt:lpstr>
      <vt:lpstr>3. Waarborgen</vt:lpstr>
      <vt:lpstr>Typen instructieregels in het planproces</vt:lpstr>
      <vt:lpstr>3. Waarborgen</vt:lpstr>
      <vt:lpstr>Verankering in het warmteprogramma</vt:lpstr>
      <vt:lpstr>Keuzevrijheid</vt:lpstr>
      <vt:lpstr>Beschikbaarheid van de alternatieve energie-infrastructuur</vt:lpstr>
      <vt:lpstr>Totale nationale kosten</vt:lpstr>
      <vt:lpstr>Betaalbaarheid</vt:lpstr>
      <vt:lpstr>Redelijke termijn</vt:lpstr>
      <vt:lpstr>Mededeling ACM</vt:lpstr>
      <vt:lpstr>Monitoring, bijstelling &amp; vergewissen </vt:lpstr>
      <vt:lpstr>Waarborgen onder de Ow</vt:lpstr>
      <vt:lpstr>4. Perspectief warmtebedrijf - Firan</vt:lpstr>
      <vt:lpstr>5. Stellingen</vt:lpstr>
      <vt:lpstr>Stelling 1</vt:lpstr>
      <vt:lpstr>Stelling 2</vt:lpstr>
      <vt:lpstr>Stelling 3</vt:lpstr>
      <vt:lpstr>Stelling 4</vt:lpstr>
      <vt:lpstr>Stelling 5</vt:lpstr>
      <vt:lpstr>6. Afronding</vt:lpstr>
      <vt:lpstr>Meer weten?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SESSIE [nr. + titel] [sprekers] [datum]</dc:title>
  <dc:creator>Suzanne Nederstigt</dc:creator>
  <cp:lastModifiedBy>Vermeulen, Koen</cp:lastModifiedBy>
  <cp:revision>295</cp:revision>
  <dcterms:created xsi:type="dcterms:W3CDTF">2024-09-04T16:35:17Z</dcterms:created>
  <dcterms:modified xsi:type="dcterms:W3CDTF">2026-06-04T16:32:58Z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0x0101004A88A268A73CFD4BA75A7ED27C4C0FB9</vt:lpwstr>
  </property>
  <property fmtid="{D5CDD505-2E9C-101B-9397-08002B2CF9AE}" pid="3" name="MediaServiceImageTags">
    <vt:lpwstr/>
  </property>
</Properties>
</file>