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1" r:id="rId2"/>
  </p:sldMasterIdLst>
  <p:notesMasterIdLst>
    <p:notesMasterId r:id="rId13"/>
  </p:notesMasterIdLst>
  <p:sldIdLst>
    <p:sldId id="557" r:id="rId3"/>
    <p:sldId id="265" r:id="rId4"/>
    <p:sldId id="317" r:id="rId5"/>
    <p:sldId id="318" r:id="rId6"/>
    <p:sldId id="311" r:id="rId7"/>
    <p:sldId id="314" r:id="rId8"/>
    <p:sldId id="306" r:id="rId9"/>
    <p:sldId id="313" r:id="rId10"/>
    <p:sldId id="312" r:id="rId11"/>
    <p:sldId id="556" r:id="rId12"/>
  </p:sldIdLst>
  <p:sldSz cx="12192000" cy="6858000"/>
  <p:notesSz cx="6858000" cy="9144000"/>
  <p:embeddedFontLst>
    <p:embeddedFont>
      <p:font typeface="Open Sans" panose="020B0606030504020204" pitchFamily="34" charset="0"/>
      <p:regular r:id="rId14"/>
      <p:bold r:id="rId15"/>
      <p:italic r:id="rId16"/>
      <p:boldItalic r:id="rId17"/>
    </p:embeddedFont>
  </p:embeddedFontLst>
  <p:defaultTextStyle>
    <a:defPPr>
      <a:defRPr lang="nl-NL"/>
    </a:defPPr>
    <a:lvl1pPr marL="0" algn="l" defTabSz="1018715" rtl="0" eaLnBrk="1" latinLnBrk="0" hangingPunct="1">
      <a:defRPr sz="2005" kern="1200">
        <a:solidFill>
          <a:schemeClr val="tx1"/>
        </a:solidFill>
        <a:latin typeface="+mn-lt"/>
        <a:ea typeface="+mn-ea"/>
        <a:cs typeface="+mn-cs"/>
      </a:defRPr>
    </a:lvl1pPr>
    <a:lvl2pPr marL="509357" algn="l" defTabSz="1018715" rtl="0" eaLnBrk="1" latinLnBrk="0" hangingPunct="1">
      <a:defRPr sz="2005" kern="1200">
        <a:solidFill>
          <a:schemeClr val="tx1"/>
        </a:solidFill>
        <a:latin typeface="+mn-lt"/>
        <a:ea typeface="+mn-ea"/>
        <a:cs typeface="+mn-cs"/>
      </a:defRPr>
    </a:lvl2pPr>
    <a:lvl3pPr marL="1018715" algn="l" defTabSz="1018715" rtl="0" eaLnBrk="1" latinLnBrk="0" hangingPunct="1">
      <a:defRPr sz="2005" kern="1200">
        <a:solidFill>
          <a:schemeClr val="tx1"/>
        </a:solidFill>
        <a:latin typeface="+mn-lt"/>
        <a:ea typeface="+mn-ea"/>
        <a:cs typeface="+mn-cs"/>
      </a:defRPr>
    </a:lvl3pPr>
    <a:lvl4pPr marL="1528072" algn="l" defTabSz="1018715" rtl="0" eaLnBrk="1" latinLnBrk="0" hangingPunct="1">
      <a:defRPr sz="2005" kern="1200">
        <a:solidFill>
          <a:schemeClr val="tx1"/>
        </a:solidFill>
        <a:latin typeface="+mn-lt"/>
        <a:ea typeface="+mn-ea"/>
        <a:cs typeface="+mn-cs"/>
      </a:defRPr>
    </a:lvl4pPr>
    <a:lvl5pPr marL="2037430" algn="l" defTabSz="1018715" rtl="0" eaLnBrk="1" latinLnBrk="0" hangingPunct="1">
      <a:defRPr sz="2005" kern="1200">
        <a:solidFill>
          <a:schemeClr val="tx1"/>
        </a:solidFill>
        <a:latin typeface="+mn-lt"/>
        <a:ea typeface="+mn-ea"/>
        <a:cs typeface="+mn-cs"/>
      </a:defRPr>
    </a:lvl5pPr>
    <a:lvl6pPr marL="2546786" algn="l" defTabSz="1018715" rtl="0" eaLnBrk="1" latinLnBrk="0" hangingPunct="1">
      <a:defRPr sz="2005" kern="1200">
        <a:solidFill>
          <a:schemeClr val="tx1"/>
        </a:solidFill>
        <a:latin typeface="+mn-lt"/>
        <a:ea typeface="+mn-ea"/>
        <a:cs typeface="+mn-cs"/>
      </a:defRPr>
    </a:lvl6pPr>
    <a:lvl7pPr marL="3056144" algn="l" defTabSz="1018715" rtl="0" eaLnBrk="1" latinLnBrk="0" hangingPunct="1">
      <a:defRPr sz="2005" kern="1200">
        <a:solidFill>
          <a:schemeClr val="tx1"/>
        </a:solidFill>
        <a:latin typeface="+mn-lt"/>
        <a:ea typeface="+mn-ea"/>
        <a:cs typeface="+mn-cs"/>
      </a:defRPr>
    </a:lvl7pPr>
    <a:lvl8pPr marL="3565501" algn="l" defTabSz="1018715" rtl="0" eaLnBrk="1" latinLnBrk="0" hangingPunct="1">
      <a:defRPr sz="2005" kern="1200">
        <a:solidFill>
          <a:schemeClr val="tx1"/>
        </a:solidFill>
        <a:latin typeface="+mn-lt"/>
        <a:ea typeface="+mn-ea"/>
        <a:cs typeface="+mn-cs"/>
      </a:defRPr>
    </a:lvl8pPr>
    <a:lvl9pPr marL="4074859" algn="l" defTabSz="1018715" rtl="0" eaLnBrk="1" latinLnBrk="0" hangingPunct="1">
      <a:defRPr sz="2005" kern="1200">
        <a:solidFill>
          <a:schemeClr val="tx1"/>
        </a:solidFill>
        <a:latin typeface="+mn-lt"/>
        <a:ea typeface="+mn-ea"/>
        <a:cs typeface="+mn-cs"/>
      </a:defRPr>
    </a:lvl9pPr>
  </p:defaultTextStyle>
  <p:extLst>
    <p:ext uri="{EFAFB233-063F-42B5-8137-9DF3F51BA10A}">
      <p15:sldGuideLst xmlns:p15="http://schemas.microsoft.com/office/powerpoint/2012/main">
        <p15:guide id="1" pos="1919" userDrawn="1">
          <p15:clr>
            <a:srgbClr val="A4A3A4"/>
          </p15:clr>
        </p15:guide>
        <p15:guide id="2" pos="5762"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B25"/>
    <a:srgbClr val="EA7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8" autoAdjust="0"/>
    <p:restoredTop sz="94660"/>
  </p:normalViewPr>
  <p:slideViewPr>
    <p:cSldViewPr snapToGrid="0">
      <p:cViewPr varScale="1">
        <p:scale>
          <a:sx n="127" d="100"/>
          <a:sy n="127" d="100"/>
        </p:scale>
        <p:origin x="1040" y="192"/>
      </p:cViewPr>
      <p:guideLst>
        <p:guide pos="1919"/>
        <p:guide pos="5762"/>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F4057-8CB7-49ED-B9D2-0B14829C27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69309B-CFBD-4FD5-8166-ED0453697D54}">
      <dgm:prSet custT="1"/>
      <dgm:spPr/>
      <dgm:t>
        <a:bodyPr/>
        <a:lstStyle/>
        <a:p>
          <a:pPr>
            <a:lnSpc>
              <a:spcPct val="100000"/>
            </a:lnSpc>
          </a:pPr>
          <a:r>
            <a:rPr lang="nl-NL" sz="1600" b="1" dirty="0"/>
            <a:t>Voor de probleemeigenaar: welk nieuw inzicht heeft dit gesprek je opgeleverd?</a:t>
          </a:r>
        </a:p>
        <a:p>
          <a:pPr>
            <a:lnSpc>
              <a:spcPct val="100000"/>
            </a:lnSpc>
          </a:pPr>
          <a:endParaRPr lang="nl-NL" sz="1600" b="1" dirty="0"/>
        </a:p>
        <a:p>
          <a:pPr>
            <a:lnSpc>
              <a:spcPct val="100000"/>
            </a:lnSpc>
          </a:pPr>
          <a:r>
            <a:rPr lang="nl-NL" sz="1600" b="1" dirty="0"/>
            <a:t>Voor de vraagsteller: wat is volgens jou de kern van het probleem, en welke oplossingsrichtingen zie je?</a:t>
          </a:r>
        </a:p>
      </dgm:t>
    </dgm:pt>
    <dgm:pt modelId="{81BB654C-ED9B-493D-A1FC-8E82A2386312}" type="parTrans" cxnId="{87EB22EC-8FEF-4AE5-BB3D-0819AA206B24}">
      <dgm:prSet/>
      <dgm:spPr/>
      <dgm:t>
        <a:bodyPr/>
        <a:lstStyle/>
        <a:p>
          <a:endParaRPr lang="en-US"/>
        </a:p>
      </dgm:t>
    </dgm:pt>
    <dgm:pt modelId="{79E1805A-EBE3-48F7-B795-E0FA83E8A52E}" type="sibTrans" cxnId="{87EB22EC-8FEF-4AE5-BB3D-0819AA206B24}">
      <dgm:prSet/>
      <dgm:spPr/>
      <dgm:t>
        <a:bodyPr/>
        <a:lstStyle/>
        <a:p>
          <a:endParaRPr lang="en-US"/>
        </a:p>
      </dgm:t>
    </dgm:pt>
    <dgm:pt modelId="{A04A641A-AC46-4B5D-AAF2-DEB59C92C3DD}" type="pres">
      <dgm:prSet presAssocID="{7E7F4057-8CB7-49ED-B9D2-0B14829C279E}" presName="root" presStyleCnt="0">
        <dgm:presLayoutVars>
          <dgm:dir/>
          <dgm:resizeHandles val="exact"/>
        </dgm:presLayoutVars>
      </dgm:prSet>
      <dgm:spPr/>
    </dgm:pt>
    <dgm:pt modelId="{A840C0DD-8A2E-4913-9329-A5BA62A59C54}" type="pres">
      <dgm:prSet presAssocID="{9E69309B-CFBD-4FD5-8166-ED0453697D54}" presName="compNode" presStyleCnt="0"/>
      <dgm:spPr/>
    </dgm:pt>
    <dgm:pt modelId="{7BDE7023-8BA4-41E5-A84E-15F530731C2B}" type="pres">
      <dgm:prSet presAssocID="{9E69309B-CFBD-4FD5-8166-ED0453697D54}" presName="bgRect" presStyleLbl="bgShp" presStyleIdx="0" presStyleCnt="1" custScaleY="185837"/>
      <dgm:spPr/>
    </dgm:pt>
    <dgm:pt modelId="{973410F0-122C-45DB-B4AE-17D6B8D87D44}" type="pres">
      <dgm:prSet presAssocID="{9E69309B-CFBD-4FD5-8166-ED0453697D54}"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arget Audience"/>
        </a:ext>
      </dgm:extLst>
    </dgm:pt>
    <dgm:pt modelId="{4A5AA551-6E1F-4C01-8A33-F17C2FDA59B5}" type="pres">
      <dgm:prSet presAssocID="{9E69309B-CFBD-4FD5-8166-ED0453697D54}" presName="spaceRect" presStyleCnt="0"/>
      <dgm:spPr/>
    </dgm:pt>
    <dgm:pt modelId="{D223129A-31C4-4D80-9798-DABD48247A41}" type="pres">
      <dgm:prSet presAssocID="{9E69309B-CFBD-4FD5-8166-ED0453697D54}" presName="parTx" presStyleLbl="revTx" presStyleIdx="0" presStyleCnt="1" custScaleX="101518" custScaleY="176524" custLinFactNeighborX="-107" custLinFactNeighborY="1089">
        <dgm:presLayoutVars>
          <dgm:chMax val="0"/>
          <dgm:chPref val="0"/>
        </dgm:presLayoutVars>
      </dgm:prSet>
      <dgm:spPr/>
    </dgm:pt>
  </dgm:ptLst>
  <dgm:cxnLst>
    <dgm:cxn modelId="{CEC4A838-B2FB-4684-9914-90334F2D2054}" type="presOf" srcId="{7E7F4057-8CB7-49ED-B9D2-0B14829C279E}" destId="{A04A641A-AC46-4B5D-AAF2-DEB59C92C3DD}" srcOrd="0" destOrd="0" presId="urn:microsoft.com/office/officeart/2018/2/layout/IconVerticalSolidList"/>
    <dgm:cxn modelId="{FECDF68D-0F7F-467F-9267-9BD8E53792FA}" type="presOf" srcId="{9E69309B-CFBD-4FD5-8166-ED0453697D54}" destId="{D223129A-31C4-4D80-9798-DABD48247A41}" srcOrd="0" destOrd="0" presId="urn:microsoft.com/office/officeart/2018/2/layout/IconVerticalSolidList"/>
    <dgm:cxn modelId="{87EB22EC-8FEF-4AE5-BB3D-0819AA206B24}" srcId="{7E7F4057-8CB7-49ED-B9D2-0B14829C279E}" destId="{9E69309B-CFBD-4FD5-8166-ED0453697D54}" srcOrd="0" destOrd="0" parTransId="{81BB654C-ED9B-493D-A1FC-8E82A2386312}" sibTransId="{79E1805A-EBE3-48F7-B795-E0FA83E8A52E}"/>
    <dgm:cxn modelId="{F8242EE8-5EEB-4B58-B3DF-DD4AAD8DB34D}" type="presParOf" srcId="{A04A641A-AC46-4B5D-AAF2-DEB59C92C3DD}" destId="{A840C0DD-8A2E-4913-9329-A5BA62A59C54}" srcOrd="0" destOrd="0" presId="urn:microsoft.com/office/officeart/2018/2/layout/IconVerticalSolidList"/>
    <dgm:cxn modelId="{BDCF3D3D-4E0F-494B-87D8-BF2875318715}" type="presParOf" srcId="{A840C0DD-8A2E-4913-9329-A5BA62A59C54}" destId="{7BDE7023-8BA4-41E5-A84E-15F530731C2B}" srcOrd="0" destOrd="0" presId="urn:microsoft.com/office/officeart/2018/2/layout/IconVerticalSolidList"/>
    <dgm:cxn modelId="{7F2BE09D-36BF-405D-A873-655DCBB1A073}" type="presParOf" srcId="{A840C0DD-8A2E-4913-9329-A5BA62A59C54}" destId="{973410F0-122C-45DB-B4AE-17D6B8D87D44}" srcOrd="1" destOrd="0" presId="urn:microsoft.com/office/officeart/2018/2/layout/IconVerticalSolidList"/>
    <dgm:cxn modelId="{C4348520-6D2A-4D8D-A375-EAFAC919CB3C}" type="presParOf" srcId="{A840C0DD-8A2E-4913-9329-A5BA62A59C54}" destId="{4A5AA551-6E1F-4C01-8A33-F17C2FDA59B5}" srcOrd="2" destOrd="0" presId="urn:microsoft.com/office/officeart/2018/2/layout/IconVerticalSolidList"/>
    <dgm:cxn modelId="{4869E514-182B-44CF-97D7-5034F2C2848B}" type="presParOf" srcId="{A840C0DD-8A2E-4913-9329-A5BA62A59C54}" destId="{D223129A-31C4-4D80-9798-DABD48247A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E7023-8BA4-41E5-A84E-15F530731C2B}">
      <dsp:nvSpPr>
        <dsp:cNvPr id="0" name=""/>
        <dsp:cNvSpPr/>
      </dsp:nvSpPr>
      <dsp:spPr>
        <a:xfrm>
          <a:off x="-32052" y="395575"/>
          <a:ext cx="10888980" cy="31160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410F0-122C-45DB-B4AE-17D6B8D87D44}">
      <dsp:nvSpPr>
        <dsp:cNvPr id="0" name=""/>
        <dsp:cNvSpPr/>
      </dsp:nvSpPr>
      <dsp:spPr>
        <a:xfrm>
          <a:off x="475670" y="1492502"/>
          <a:ext cx="924034" cy="9222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23129A-31C4-4D80-9798-DABD48247A41}">
      <dsp:nvSpPr>
        <dsp:cNvPr id="0" name=""/>
        <dsp:cNvSpPr/>
      </dsp:nvSpPr>
      <dsp:spPr>
        <a:xfrm>
          <a:off x="1829958" y="491305"/>
          <a:ext cx="9081501" cy="296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33" tIns="177633" rIns="177633" bIns="177633" numCol="1" spcCol="1270" anchor="ctr" anchorCtr="0">
          <a:noAutofit/>
        </a:bodyPr>
        <a:lstStyle/>
        <a:p>
          <a:pPr marL="0" lvl="0" indent="0" algn="l" defTabSz="711200">
            <a:lnSpc>
              <a:spcPct val="100000"/>
            </a:lnSpc>
            <a:spcBef>
              <a:spcPct val="0"/>
            </a:spcBef>
            <a:spcAft>
              <a:spcPct val="35000"/>
            </a:spcAft>
            <a:buNone/>
          </a:pPr>
          <a:r>
            <a:rPr lang="nl-NL" sz="1600" b="1" kern="1200" dirty="0"/>
            <a:t>Voor de probleemeigenaar: welk nieuw inzicht heeft dit gesprek je opgeleverd?</a:t>
          </a:r>
        </a:p>
        <a:p>
          <a:pPr marL="0" lvl="0" indent="0" algn="l" defTabSz="711200">
            <a:lnSpc>
              <a:spcPct val="100000"/>
            </a:lnSpc>
            <a:spcBef>
              <a:spcPct val="0"/>
            </a:spcBef>
            <a:spcAft>
              <a:spcPct val="35000"/>
            </a:spcAft>
            <a:buNone/>
          </a:pPr>
          <a:endParaRPr lang="nl-NL" sz="1600" b="1" kern="1200" dirty="0"/>
        </a:p>
        <a:p>
          <a:pPr marL="0" lvl="0" indent="0" algn="l" defTabSz="711200">
            <a:lnSpc>
              <a:spcPct val="100000"/>
            </a:lnSpc>
            <a:spcBef>
              <a:spcPct val="0"/>
            </a:spcBef>
            <a:spcAft>
              <a:spcPct val="35000"/>
            </a:spcAft>
            <a:buNone/>
          </a:pPr>
          <a:r>
            <a:rPr lang="nl-NL" sz="1600" b="1" kern="1200" dirty="0"/>
            <a:t>Voor de vraagsteller: wat is volgens jou de kern van het probleem, en welke oplossingsrichtingen zie je?</a:t>
          </a:r>
        </a:p>
      </dsp:txBody>
      <dsp:txXfrm>
        <a:off x="1829958" y="491305"/>
        <a:ext cx="9081501" cy="29628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CC88F-1943-477D-AE02-4191D2B59281}" type="datetimeFigureOut">
              <a:rPr lang="nl-NL" smtClean="0"/>
              <a:t>08-06-2026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D282D-10BD-4B65-9EBE-8D5F06201B61}" type="slidenum">
              <a:rPr lang="nl-NL" smtClean="0"/>
              <a:t>‹nr.›</a:t>
            </a:fld>
            <a:endParaRPr lang="nl-NL"/>
          </a:p>
        </p:txBody>
      </p:sp>
    </p:spTree>
    <p:extLst>
      <p:ext uri="{BB962C8B-B14F-4D97-AF65-F5344CB8AC3E}">
        <p14:creationId xmlns:p14="http://schemas.microsoft.com/office/powerpoint/2010/main" val="1536687613"/>
      </p:ext>
    </p:extLst>
  </p:cSld>
  <p:clrMap bg1="lt1" tx1="dk1" bg2="lt2" tx2="dk2" accent1="accent1" accent2="accent2" accent3="accent3" accent4="accent4" accent5="accent5" accent6="accent6" hlink="hlink" folHlink="folHlink"/>
  <p:notesStyle>
    <a:lvl1pPr marL="0" algn="l" defTabSz="1018715" rtl="0" eaLnBrk="1" latinLnBrk="0" hangingPunct="1">
      <a:defRPr sz="1337" kern="1200">
        <a:solidFill>
          <a:schemeClr val="tx1"/>
        </a:solidFill>
        <a:latin typeface="+mn-lt"/>
        <a:ea typeface="+mn-ea"/>
        <a:cs typeface="+mn-cs"/>
      </a:defRPr>
    </a:lvl1pPr>
    <a:lvl2pPr marL="509357" algn="l" defTabSz="1018715" rtl="0" eaLnBrk="1" latinLnBrk="0" hangingPunct="1">
      <a:defRPr sz="1337" kern="1200">
        <a:solidFill>
          <a:schemeClr val="tx1"/>
        </a:solidFill>
        <a:latin typeface="+mn-lt"/>
        <a:ea typeface="+mn-ea"/>
        <a:cs typeface="+mn-cs"/>
      </a:defRPr>
    </a:lvl2pPr>
    <a:lvl3pPr marL="1018715" algn="l" defTabSz="1018715" rtl="0" eaLnBrk="1" latinLnBrk="0" hangingPunct="1">
      <a:defRPr sz="1337" kern="1200">
        <a:solidFill>
          <a:schemeClr val="tx1"/>
        </a:solidFill>
        <a:latin typeface="+mn-lt"/>
        <a:ea typeface="+mn-ea"/>
        <a:cs typeface="+mn-cs"/>
      </a:defRPr>
    </a:lvl3pPr>
    <a:lvl4pPr marL="1528072" algn="l" defTabSz="1018715" rtl="0" eaLnBrk="1" latinLnBrk="0" hangingPunct="1">
      <a:defRPr sz="1337" kern="1200">
        <a:solidFill>
          <a:schemeClr val="tx1"/>
        </a:solidFill>
        <a:latin typeface="+mn-lt"/>
        <a:ea typeface="+mn-ea"/>
        <a:cs typeface="+mn-cs"/>
      </a:defRPr>
    </a:lvl4pPr>
    <a:lvl5pPr marL="2037430" algn="l" defTabSz="1018715" rtl="0" eaLnBrk="1" latinLnBrk="0" hangingPunct="1">
      <a:defRPr sz="1337" kern="1200">
        <a:solidFill>
          <a:schemeClr val="tx1"/>
        </a:solidFill>
        <a:latin typeface="+mn-lt"/>
        <a:ea typeface="+mn-ea"/>
        <a:cs typeface="+mn-cs"/>
      </a:defRPr>
    </a:lvl5pPr>
    <a:lvl6pPr marL="2546786" algn="l" defTabSz="1018715" rtl="0" eaLnBrk="1" latinLnBrk="0" hangingPunct="1">
      <a:defRPr sz="1337" kern="1200">
        <a:solidFill>
          <a:schemeClr val="tx1"/>
        </a:solidFill>
        <a:latin typeface="+mn-lt"/>
        <a:ea typeface="+mn-ea"/>
        <a:cs typeface="+mn-cs"/>
      </a:defRPr>
    </a:lvl6pPr>
    <a:lvl7pPr marL="3056144" algn="l" defTabSz="1018715" rtl="0" eaLnBrk="1" latinLnBrk="0" hangingPunct="1">
      <a:defRPr sz="1337" kern="1200">
        <a:solidFill>
          <a:schemeClr val="tx1"/>
        </a:solidFill>
        <a:latin typeface="+mn-lt"/>
        <a:ea typeface="+mn-ea"/>
        <a:cs typeface="+mn-cs"/>
      </a:defRPr>
    </a:lvl7pPr>
    <a:lvl8pPr marL="3565501" algn="l" defTabSz="1018715" rtl="0" eaLnBrk="1" latinLnBrk="0" hangingPunct="1">
      <a:defRPr sz="1337" kern="1200">
        <a:solidFill>
          <a:schemeClr val="tx1"/>
        </a:solidFill>
        <a:latin typeface="+mn-lt"/>
        <a:ea typeface="+mn-ea"/>
        <a:cs typeface="+mn-cs"/>
      </a:defRPr>
    </a:lvl8pPr>
    <a:lvl9pPr marL="4074859" algn="l" defTabSz="1018715"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Picture 6" descr="A green and black logo&#10;&#10;Description automatically generated">
            <a:extLst>
              <a:ext uri="{FF2B5EF4-FFF2-40B4-BE49-F238E27FC236}">
                <a16:creationId xmlns:a16="http://schemas.microsoft.com/office/drawing/2014/main" id="{3960E86C-9051-0A2D-7A7D-1F7E004AB05A}"/>
              </a:ext>
            </a:extLst>
          </p:cNvPr>
          <p:cNvPicPr>
            <a:picLocks noChangeAspect="1"/>
          </p:cNvPicPr>
          <p:nvPr userDrawn="1"/>
        </p:nvPicPr>
        <p:blipFill>
          <a:blip r:embed="rId2"/>
          <a:stretch>
            <a:fillRect/>
          </a:stretch>
        </p:blipFill>
        <p:spPr>
          <a:xfrm>
            <a:off x="225791" y="177173"/>
            <a:ext cx="2261141" cy="511248"/>
          </a:xfrm>
          <a:prstGeom prst="rect">
            <a:avLst/>
          </a:prstGeom>
        </p:spPr>
      </p:pic>
      <p:sp>
        <p:nvSpPr>
          <p:cNvPr id="9" name="Rectangle 10">
            <a:extLst>
              <a:ext uri="{FF2B5EF4-FFF2-40B4-BE49-F238E27FC236}">
                <a16:creationId xmlns:a16="http://schemas.microsoft.com/office/drawing/2014/main" id="{CCAF4C1C-8E4A-784E-51EE-63E2D266957A}"/>
              </a:ext>
            </a:extLst>
          </p:cNvPr>
          <p:cNvSpPr/>
          <p:nvPr userDrawn="1"/>
        </p:nvSpPr>
        <p:spPr>
          <a:xfrm>
            <a:off x="0" y="3539486"/>
            <a:ext cx="12192000" cy="3318514"/>
          </a:xfrm>
          <a:prstGeom prst="rect">
            <a:avLst/>
          </a:prstGeom>
          <a:solidFill>
            <a:srgbClr val="177A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jdelijke aanduiding voor afbeelding 14">
            <a:extLst>
              <a:ext uri="{FF2B5EF4-FFF2-40B4-BE49-F238E27FC236}">
                <a16:creationId xmlns:a16="http://schemas.microsoft.com/office/drawing/2014/main" id="{9BE15099-6F47-421E-9173-CEDDED22B699}"/>
              </a:ext>
            </a:extLst>
          </p:cNvPr>
          <p:cNvSpPr>
            <a:spLocks noGrp="1" noChangeAspect="1"/>
          </p:cNvSpPr>
          <p:nvPr>
            <p:ph type="pic" sz="quarter" idx="13"/>
          </p:nvPr>
        </p:nvSpPr>
        <p:spPr>
          <a:xfrm>
            <a:off x="0" y="777237"/>
            <a:ext cx="12192000" cy="2762250"/>
          </a:xfrm>
          <a:prstGeom prst="rect">
            <a:avLst/>
          </a:prstGeom>
          <a:solidFill>
            <a:schemeClr val="bg1">
              <a:lumMod val="95000"/>
            </a:schemeClr>
          </a:solidFill>
        </p:spPr>
        <p:txBody>
          <a:bodyPr wrap="square">
            <a:noAutofit/>
          </a:bodyPr>
          <a:lstStyle>
            <a:lvl1pPr algn="ctr">
              <a:defRPr/>
            </a:lvl1pPr>
          </a:lstStyle>
          <a:p>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731521" y="4253279"/>
            <a:ext cx="10559504" cy="1138428"/>
          </a:xfrm>
          <a:noFill/>
        </p:spPr>
        <p:txBody>
          <a:bodyPr lIns="0" tIns="108000" bIns="36000" anchor="t" anchorCtr="0"/>
          <a:lstStyle>
            <a:lvl1pPr algn="ctr">
              <a:lnSpc>
                <a:spcPct val="95000"/>
              </a:lnSpc>
              <a:defRPr sz="32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731518" y="6072863"/>
            <a:ext cx="10559503" cy="418624"/>
          </a:xfrm>
          <a:noFill/>
        </p:spPr>
        <p:txBody>
          <a:bodyPr lIns="0" tIns="36000"/>
          <a:lstStyle>
            <a:lvl1pPr marL="0" indent="0" algn="ctr">
              <a:buNone/>
              <a:defRPr sz="1600" b="0">
                <a:solidFill>
                  <a:schemeClr val="bg1"/>
                </a:solidFill>
              </a:defRPr>
            </a:lvl1pPr>
            <a:lvl2pPr marL="342845" indent="0" algn="ctr">
              <a:buNone/>
              <a:defRPr sz="1500"/>
            </a:lvl2pPr>
            <a:lvl3pPr marL="685691" indent="0" algn="ctr">
              <a:buNone/>
              <a:defRPr sz="1350"/>
            </a:lvl3pPr>
            <a:lvl4pPr marL="1028536" indent="0" algn="ctr">
              <a:buNone/>
              <a:defRPr sz="1200"/>
            </a:lvl4pPr>
            <a:lvl5pPr marL="1371380" indent="0" algn="ctr">
              <a:buNone/>
              <a:defRPr sz="1200"/>
            </a:lvl5pPr>
            <a:lvl6pPr marL="1714225" indent="0" algn="ctr">
              <a:buNone/>
              <a:defRPr sz="1200"/>
            </a:lvl6pPr>
            <a:lvl7pPr marL="2057071" indent="0" algn="ctr">
              <a:buNone/>
              <a:defRPr sz="1200"/>
            </a:lvl7pPr>
            <a:lvl8pPr marL="2399916" indent="0" algn="ctr">
              <a:buNone/>
              <a:defRPr sz="1200"/>
            </a:lvl8pPr>
            <a:lvl9pPr marL="2742761" indent="0" algn="ctr">
              <a:buNone/>
              <a:defRPr sz="12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a:xfrm>
            <a:off x="297771" y="6552697"/>
            <a:ext cx="353104" cy="177079"/>
          </a:xfrm>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1535427995"/>
      </p:ext>
    </p:extLst>
  </p:cSld>
  <p:clrMapOvr>
    <a:masterClrMapping/>
  </p:clrMapOvr>
  <p:extLst>
    <p:ext uri="{DCECCB84-F9BA-43D5-87BE-67443E8EF086}">
      <p15:sldGuideLst xmlns:p15="http://schemas.microsoft.com/office/powerpoint/2012/main">
        <p15:guide id="5" orient="horz" pos="1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lleen titel">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0311727D-99A4-4A51-E53F-83B8498B9312}"/>
              </a:ext>
            </a:extLst>
          </p:cNvPr>
          <p:cNvSpPr/>
          <p:nvPr userDrawn="1"/>
        </p:nvSpPr>
        <p:spPr>
          <a:xfrm>
            <a:off x="9158228" y="-1"/>
            <a:ext cx="3033772" cy="614838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L"/>
          </a:p>
        </p:txBody>
      </p:sp>
      <p:sp>
        <p:nvSpPr>
          <p:cNvPr id="6" name="Rectangle 6">
            <a:extLst>
              <a:ext uri="{FF2B5EF4-FFF2-40B4-BE49-F238E27FC236}">
                <a16:creationId xmlns:a16="http://schemas.microsoft.com/office/drawing/2014/main" id="{1E98CA9E-A8E5-EB72-323F-28B015CCCDF6}"/>
              </a:ext>
            </a:extLst>
          </p:cNvPr>
          <p:cNvSpPr/>
          <p:nvPr userDrawn="1"/>
        </p:nvSpPr>
        <p:spPr>
          <a:xfrm>
            <a:off x="3062229" y="0"/>
            <a:ext cx="3033772" cy="614838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L"/>
          </a:p>
        </p:txBody>
      </p:sp>
      <p:sp>
        <p:nvSpPr>
          <p:cNvPr id="7" name="Tijdelijke aanduiding voor afbeelding 9">
            <a:extLst>
              <a:ext uri="{FF2B5EF4-FFF2-40B4-BE49-F238E27FC236}">
                <a16:creationId xmlns:a16="http://schemas.microsoft.com/office/drawing/2014/main" id="{F2CDD02B-E3B0-2AFA-BECC-FC89BC41DC07}"/>
              </a:ext>
            </a:extLst>
          </p:cNvPr>
          <p:cNvSpPr>
            <a:spLocks noGrp="1"/>
          </p:cNvSpPr>
          <p:nvPr>
            <p:ph type="pic" sz="quarter" idx="19" hasCustomPrompt="1"/>
          </p:nvPr>
        </p:nvSpPr>
        <p:spPr>
          <a:xfrm>
            <a:off x="685015"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0" name="Tijdelijke aanduiding voor afbeelding 9">
            <a:extLst>
              <a:ext uri="{FF2B5EF4-FFF2-40B4-BE49-F238E27FC236}">
                <a16:creationId xmlns:a16="http://schemas.microsoft.com/office/drawing/2014/main" id="{57488149-10FF-E9A5-2A63-D1B651CB9839}"/>
              </a:ext>
            </a:extLst>
          </p:cNvPr>
          <p:cNvSpPr>
            <a:spLocks noGrp="1"/>
          </p:cNvSpPr>
          <p:nvPr>
            <p:ph type="pic" sz="quarter" idx="20" hasCustomPrompt="1"/>
          </p:nvPr>
        </p:nvSpPr>
        <p:spPr>
          <a:xfrm>
            <a:off x="3732767" y="1565479"/>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1" name="Tijdelijke aanduiding voor afbeelding 9">
            <a:extLst>
              <a:ext uri="{FF2B5EF4-FFF2-40B4-BE49-F238E27FC236}">
                <a16:creationId xmlns:a16="http://schemas.microsoft.com/office/drawing/2014/main" id="{DF17F048-6A76-400E-BFED-9429B5329406}"/>
              </a:ext>
            </a:extLst>
          </p:cNvPr>
          <p:cNvSpPr>
            <a:spLocks noGrp="1"/>
          </p:cNvSpPr>
          <p:nvPr>
            <p:ph type="pic" sz="quarter" idx="21" hasCustomPrompt="1"/>
          </p:nvPr>
        </p:nvSpPr>
        <p:spPr>
          <a:xfrm>
            <a:off x="6837161"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6" name="Tijdelijke aanduiding voor afbeelding 9">
            <a:extLst>
              <a:ext uri="{FF2B5EF4-FFF2-40B4-BE49-F238E27FC236}">
                <a16:creationId xmlns:a16="http://schemas.microsoft.com/office/drawing/2014/main" id="{BBF1B081-E45B-E74C-F01A-0835530CD5B2}"/>
              </a:ext>
            </a:extLst>
          </p:cNvPr>
          <p:cNvSpPr>
            <a:spLocks noGrp="1"/>
          </p:cNvSpPr>
          <p:nvPr>
            <p:ph type="pic" sz="quarter" idx="22" hasCustomPrompt="1"/>
          </p:nvPr>
        </p:nvSpPr>
        <p:spPr>
          <a:xfrm>
            <a:off x="9880622"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2" name="Titel 1">
            <a:extLst>
              <a:ext uri="{FF2B5EF4-FFF2-40B4-BE49-F238E27FC236}">
                <a16:creationId xmlns:a16="http://schemas.microsoft.com/office/drawing/2014/main" id="{9D722407-8122-47BA-927C-D3B05D9E10E2}"/>
              </a:ext>
            </a:extLst>
          </p:cNvPr>
          <p:cNvSpPr>
            <a:spLocks noGrp="1"/>
          </p:cNvSpPr>
          <p:nvPr>
            <p:ph type="title" hasCustomPrompt="1"/>
          </p:nvPr>
        </p:nvSpPr>
        <p:spPr>
          <a:xfrm>
            <a:off x="4734560" y="431191"/>
            <a:ext cx="2722880" cy="415072"/>
          </a:xfrm>
          <a:prstGeom prst="roundRect">
            <a:avLst>
              <a:gd name="adj" fmla="val 50000"/>
            </a:avLst>
          </a:prstGeom>
          <a:solidFill>
            <a:schemeClr val="bg1"/>
          </a:solidFill>
          <a:ln>
            <a:solidFill>
              <a:schemeClr val="accent1"/>
            </a:solidFill>
          </a:ln>
        </p:spPr>
        <p:txBody>
          <a:bodyPr wrap="square" tIns="18000" anchor="ctr" anchorCtr="0">
            <a:spAutoFit/>
          </a:bodyPr>
          <a:lstStyle>
            <a:lvl1pPr algn="ctr">
              <a:defRPr sz="2000">
                <a:solidFill>
                  <a:schemeClr val="accent1"/>
                </a:solidFill>
                <a:latin typeface="+mj-lt"/>
              </a:defRPr>
            </a:lvl1pPr>
          </a:lstStyle>
          <a:p>
            <a:r>
              <a:rPr lang="nl-NL" dirty="0"/>
              <a:t>Onderwerp</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2" name="Tijdelijke aanduiding voor tekst 2">
            <a:extLst>
              <a:ext uri="{FF2B5EF4-FFF2-40B4-BE49-F238E27FC236}">
                <a16:creationId xmlns:a16="http://schemas.microsoft.com/office/drawing/2014/main" id="{8EF445D4-FE87-805F-E5DB-28380930D551}"/>
              </a:ext>
            </a:extLst>
          </p:cNvPr>
          <p:cNvSpPr>
            <a:spLocks noGrp="1"/>
          </p:cNvSpPr>
          <p:nvPr>
            <p:ph type="body" idx="1" hasCustomPrompt="1"/>
          </p:nvPr>
        </p:nvSpPr>
        <p:spPr>
          <a:xfrm>
            <a:off x="548639" y="3523822"/>
            <a:ext cx="2354421"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14" name="Tijdelijke aanduiding voor tekst 4">
            <a:extLst>
              <a:ext uri="{FF2B5EF4-FFF2-40B4-BE49-F238E27FC236}">
                <a16:creationId xmlns:a16="http://schemas.microsoft.com/office/drawing/2014/main" id="{B407028A-4F6E-4717-3FD9-1577C7FFB0E9}"/>
              </a:ext>
            </a:extLst>
          </p:cNvPr>
          <p:cNvSpPr>
            <a:spLocks noGrp="1"/>
          </p:cNvSpPr>
          <p:nvPr>
            <p:ph type="body" sz="quarter" idx="3" hasCustomPrompt="1"/>
          </p:nvPr>
        </p:nvSpPr>
        <p:spPr>
          <a:xfrm>
            <a:off x="3447571" y="3523822"/>
            <a:ext cx="2573922"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20" name="Tijdelijke aanduiding voor tekst 2">
            <a:extLst>
              <a:ext uri="{FF2B5EF4-FFF2-40B4-BE49-F238E27FC236}">
                <a16:creationId xmlns:a16="http://schemas.microsoft.com/office/drawing/2014/main" id="{2BC98509-102A-E62D-96A0-90412ABA0821}"/>
              </a:ext>
            </a:extLst>
          </p:cNvPr>
          <p:cNvSpPr>
            <a:spLocks noGrp="1"/>
          </p:cNvSpPr>
          <p:nvPr>
            <p:ph type="body" idx="15" hasCustomPrompt="1"/>
          </p:nvPr>
        </p:nvSpPr>
        <p:spPr>
          <a:xfrm>
            <a:off x="6527800" y="3523822"/>
            <a:ext cx="2534533"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22" name="Tijdelijke aanduiding voor tekst 4">
            <a:extLst>
              <a:ext uri="{FF2B5EF4-FFF2-40B4-BE49-F238E27FC236}">
                <a16:creationId xmlns:a16="http://schemas.microsoft.com/office/drawing/2014/main" id="{039A69E0-DB7E-4C98-E2CD-0ABCA4C00BA4}"/>
              </a:ext>
            </a:extLst>
          </p:cNvPr>
          <p:cNvSpPr>
            <a:spLocks noGrp="1"/>
          </p:cNvSpPr>
          <p:nvPr>
            <p:ph type="body" sz="quarter" idx="17" hasCustomPrompt="1"/>
          </p:nvPr>
        </p:nvSpPr>
        <p:spPr>
          <a:xfrm>
            <a:off x="9494132" y="3523822"/>
            <a:ext cx="2534533"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26" name="Tijdelijke aanduiding voor tekst 17">
            <a:extLst>
              <a:ext uri="{FF2B5EF4-FFF2-40B4-BE49-F238E27FC236}">
                <a16:creationId xmlns:a16="http://schemas.microsoft.com/office/drawing/2014/main" id="{03D8A1B6-D325-AEB2-1C04-6EEFFEB489B1}"/>
              </a:ext>
            </a:extLst>
          </p:cNvPr>
          <p:cNvSpPr>
            <a:spLocks noGrp="1"/>
          </p:cNvSpPr>
          <p:nvPr>
            <p:ph type="body" sz="quarter" idx="23"/>
          </p:nvPr>
        </p:nvSpPr>
        <p:spPr>
          <a:xfrm>
            <a:off x="548639" y="4032250"/>
            <a:ext cx="2354421"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7" name="Tijdelijke aanduiding voor tekst 17">
            <a:extLst>
              <a:ext uri="{FF2B5EF4-FFF2-40B4-BE49-F238E27FC236}">
                <a16:creationId xmlns:a16="http://schemas.microsoft.com/office/drawing/2014/main" id="{DB75BDA1-A4A1-274F-4327-71551F1BEEB3}"/>
              </a:ext>
            </a:extLst>
          </p:cNvPr>
          <p:cNvSpPr>
            <a:spLocks noGrp="1"/>
          </p:cNvSpPr>
          <p:nvPr>
            <p:ph type="body" sz="quarter" idx="24"/>
          </p:nvPr>
        </p:nvSpPr>
        <p:spPr>
          <a:xfrm>
            <a:off x="6527800" y="4032250"/>
            <a:ext cx="2534533"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8" name="Tijdelijke aanduiding voor tekst 17">
            <a:extLst>
              <a:ext uri="{FF2B5EF4-FFF2-40B4-BE49-F238E27FC236}">
                <a16:creationId xmlns:a16="http://schemas.microsoft.com/office/drawing/2014/main" id="{125388E4-E6B7-A102-51F4-56FBA6B7E72B}"/>
              </a:ext>
            </a:extLst>
          </p:cNvPr>
          <p:cNvSpPr>
            <a:spLocks noGrp="1"/>
          </p:cNvSpPr>
          <p:nvPr>
            <p:ph type="body" sz="quarter" idx="25"/>
          </p:nvPr>
        </p:nvSpPr>
        <p:spPr>
          <a:xfrm>
            <a:off x="3447627" y="4032250"/>
            <a:ext cx="2571799"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9" name="Tijdelijke aanduiding voor tekst 17">
            <a:extLst>
              <a:ext uri="{FF2B5EF4-FFF2-40B4-BE49-F238E27FC236}">
                <a16:creationId xmlns:a16="http://schemas.microsoft.com/office/drawing/2014/main" id="{479B7E1F-3426-8240-AB15-0A66D9562FB6}"/>
              </a:ext>
            </a:extLst>
          </p:cNvPr>
          <p:cNvSpPr>
            <a:spLocks noGrp="1"/>
          </p:cNvSpPr>
          <p:nvPr>
            <p:ph type="body" sz="quarter" idx="26"/>
          </p:nvPr>
        </p:nvSpPr>
        <p:spPr>
          <a:xfrm>
            <a:off x="9494132" y="4037753"/>
            <a:ext cx="2534533"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7439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4734548" y="856800"/>
            <a:ext cx="6805341" cy="512364"/>
          </a:xfrm>
        </p:spPr>
        <p:txBody>
          <a:bodyPr/>
          <a:lstStyle/>
          <a:p>
            <a:r>
              <a:rPr lang="nl-NL" dirty="0"/>
              <a:t>Titel</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4734560" y="1646239"/>
            <a:ext cx="6805295" cy="390842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4" name="Picture 2">
            <a:extLst>
              <a:ext uri="{FF2B5EF4-FFF2-40B4-BE49-F238E27FC236}">
                <a16:creationId xmlns:a16="http://schemas.microsoft.com/office/drawing/2014/main" id="{473C11E7-5D12-F6FE-BF37-F71C934C1C7D}"/>
              </a:ext>
            </a:extLst>
          </p:cNvPr>
          <p:cNvPicPr>
            <a:picLocks noChangeAspect="1"/>
          </p:cNvPicPr>
          <p:nvPr userDrawn="1"/>
        </p:nvPicPr>
        <p:blipFill rotWithShape="1">
          <a:blip r:embed="rId2"/>
          <a:srcRect l="28667" r="12271"/>
          <a:stretch/>
        </p:blipFill>
        <p:spPr>
          <a:xfrm>
            <a:off x="0" y="647"/>
            <a:ext cx="4050506" cy="6146800"/>
          </a:xfrm>
          <a:prstGeom prst="rect">
            <a:avLst/>
          </a:prstGeom>
        </p:spPr>
      </p:pic>
    </p:spTree>
    <p:extLst>
      <p:ext uri="{BB962C8B-B14F-4D97-AF65-F5344CB8AC3E}">
        <p14:creationId xmlns:p14="http://schemas.microsoft.com/office/powerpoint/2010/main" val="412685802"/>
      </p:ext>
    </p:extLst>
  </p:cSld>
  <p:clrMapOvr>
    <a:masterClrMapping/>
  </p:clrMapOvr>
  <p:extLst>
    <p:ext uri="{DCECCB84-F9BA-43D5-87BE-67443E8EF086}">
      <p15:sldGuideLst xmlns:p15="http://schemas.microsoft.com/office/powerpoint/2012/main">
        <p15:guide id="1" pos="35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lleen titel">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1E98CA9E-A8E5-EB72-323F-28B015CCCDF6}"/>
              </a:ext>
            </a:extLst>
          </p:cNvPr>
          <p:cNvSpPr/>
          <p:nvPr userDrawn="1"/>
        </p:nvSpPr>
        <p:spPr>
          <a:xfrm>
            <a:off x="0" y="0"/>
            <a:ext cx="12192000" cy="61474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L"/>
          </a:p>
        </p:txBody>
      </p:sp>
      <p:sp>
        <p:nvSpPr>
          <p:cNvPr id="10" name="Tijdelijke aanduiding voor afbeelding 9">
            <a:extLst>
              <a:ext uri="{FF2B5EF4-FFF2-40B4-BE49-F238E27FC236}">
                <a16:creationId xmlns:a16="http://schemas.microsoft.com/office/drawing/2014/main" id="{6F3DC046-6C6D-EB34-8DF1-D9BC158C03E6}"/>
              </a:ext>
            </a:extLst>
          </p:cNvPr>
          <p:cNvSpPr>
            <a:spLocks noGrp="1"/>
          </p:cNvSpPr>
          <p:nvPr>
            <p:ph type="pic" sz="quarter" idx="13" hasCustomPrompt="1"/>
          </p:nvPr>
        </p:nvSpPr>
        <p:spPr>
          <a:xfrm>
            <a:off x="5106448" y="938623"/>
            <a:ext cx="1972159" cy="1972159"/>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a:xfrm>
            <a:off x="1487765" y="3243735"/>
            <a:ext cx="9216470" cy="1006567"/>
          </a:xfrm>
          <a:prstGeom prst="rect">
            <a:avLst/>
          </a:prstGeom>
          <a:noFill/>
          <a:ln>
            <a:noFill/>
          </a:ln>
        </p:spPr>
        <p:txBody>
          <a:bodyPr wrap="square" tIns="18000" anchor="t" anchorCtr="0">
            <a:noAutofit/>
          </a:bodyPr>
          <a:lstStyle>
            <a:lvl1pPr algn="ctr">
              <a:lnSpc>
                <a:spcPct val="105000"/>
              </a:lnSpc>
              <a:defRPr sz="3200">
                <a:solidFill>
                  <a:schemeClr val="bg1"/>
                </a:solidFill>
                <a:latin typeface="+mj-lt"/>
              </a:defRPr>
            </a:lvl1pPr>
          </a:lstStyle>
          <a:p>
            <a:endParaRPr lang="nl-NL" dirty="0"/>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4080811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51510" y="857674"/>
            <a:ext cx="5876290" cy="512364"/>
          </a:xfrm>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716172" y="1735755"/>
            <a:ext cx="5006821" cy="2388632"/>
          </a:xfrm>
        </p:spPr>
        <p:txBody>
          <a:bodyPr/>
          <a:lstStyle>
            <a:lvl1pPr>
              <a:defRPr sz="1800">
                <a:solidFill>
                  <a:schemeClr val="accent6"/>
                </a:solidFill>
              </a:defRPr>
            </a:lvl1pPr>
            <a:lvl2pPr>
              <a:buClr>
                <a:schemeClr val="accent6"/>
              </a:buClr>
              <a:defRPr sz="1800">
                <a:solidFill>
                  <a:schemeClr val="accent6"/>
                </a:solidFill>
              </a:defRPr>
            </a:lvl2pPr>
            <a:lvl3pPr>
              <a:buClr>
                <a:schemeClr val="accent5"/>
              </a:buClr>
              <a:defRPr sz="1600">
                <a:solidFill>
                  <a:schemeClr val="accent6"/>
                </a:solidFill>
              </a:defRPr>
            </a:lvl3pPr>
            <a:lvl4pPr>
              <a:buClr>
                <a:schemeClr val="accent4"/>
              </a:buClr>
              <a:defRPr sz="1600">
                <a:solidFill>
                  <a:schemeClr val="accent6"/>
                </a:solidFill>
              </a:defRPr>
            </a:lvl4pPr>
            <a:lvl5pPr>
              <a:buClr>
                <a:schemeClr val="accent1"/>
              </a:buClr>
              <a:defRPr sz="1600">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F4B76E62-F105-7730-11A2-BE962A00E6B5}"/>
              </a:ext>
            </a:extLst>
          </p:cNvPr>
          <p:cNvSpPr>
            <a:spLocks noGrp="1"/>
          </p:cNvSpPr>
          <p:nvPr>
            <p:ph type="body" sz="quarter" idx="13" hasCustomPrompt="1"/>
          </p:nvPr>
        </p:nvSpPr>
        <p:spPr>
          <a:xfrm>
            <a:off x="715698" y="4495800"/>
            <a:ext cx="5019160" cy="895350"/>
          </a:xfrm>
        </p:spPr>
        <p:txBody>
          <a:bodyPr/>
          <a:lstStyle>
            <a:lvl1pPr>
              <a:defRPr sz="1400">
                <a:solidFill>
                  <a:schemeClr val="accent6"/>
                </a:solidFill>
              </a:defRPr>
            </a:lvl1pPr>
          </a:lstStyle>
          <a:p>
            <a:pPr lvl="0"/>
            <a:r>
              <a:rPr lang="nl-NL" dirty="0"/>
              <a:t>Voettekst</a:t>
            </a:r>
          </a:p>
        </p:txBody>
      </p:sp>
      <p:cxnSp>
        <p:nvCxnSpPr>
          <p:cNvPr id="13" name="Straight Connector 11">
            <a:extLst>
              <a:ext uri="{FF2B5EF4-FFF2-40B4-BE49-F238E27FC236}">
                <a16:creationId xmlns:a16="http://schemas.microsoft.com/office/drawing/2014/main" id="{48D2AEAF-A86E-ACFD-7572-0C8444A0DB22}"/>
              </a:ext>
            </a:extLst>
          </p:cNvPr>
          <p:cNvCxnSpPr>
            <a:cxnSpLocks/>
          </p:cNvCxnSpPr>
          <p:nvPr userDrawn="1"/>
        </p:nvCxnSpPr>
        <p:spPr>
          <a:xfrm>
            <a:off x="640080" y="1584960"/>
            <a:ext cx="5130800" cy="0"/>
          </a:xfrm>
          <a:prstGeom prst="line">
            <a:avLst/>
          </a:prstGeom>
          <a:ln w="19050">
            <a:solidFill>
              <a:srgbClr val="177A3D"/>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2">
            <a:extLst>
              <a:ext uri="{FF2B5EF4-FFF2-40B4-BE49-F238E27FC236}">
                <a16:creationId xmlns:a16="http://schemas.microsoft.com/office/drawing/2014/main" id="{8B853B96-2151-2443-51EB-ECB37847DB01}"/>
              </a:ext>
            </a:extLst>
          </p:cNvPr>
          <p:cNvCxnSpPr>
            <a:cxnSpLocks/>
          </p:cNvCxnSpPr>
          <p:nvPr userDrawn="1"/>
        </p:nvCxnSpPr>
        <p:spPr>
          <a:xfrm>
            <a:off x="640080" y="4257040"/>
            <a:ext cx="5161280" cy="0"/>
          </a:xfrm>
          <a:prstGeom prst="line">
            <a:avLst/>
          </a:prstGeom>
          <a:ln w="19050">
            <a:solidFill>
              <a:srgbClr val="177A3D"/>
            </a:solidFill>
            <a:prstDash val="dash"/>
          </a:ln>
        </p:spPr>
        <p:style>
          <a:lnRef idx="1">
            <a:schemeClr val="accent1"/>
          </a:lnRef>
          <a:fillRef idx="0">
            <a:schemeClr val="accent1"/>
          </a:fillRef>
          <a:effectRef idx="0">
            <a:schemeClr val="accent1"/>
          </a:effectRef>
          <a:fontRef idx="minor">
            <a:schemeClr val="tx1"/>
          </a:fontRef>
        </p:style>
      </p:cxnSp>
      <p:sp>
        <p:nvSpPr>
          <p:cNvPr id="16" name="Tijdelijke aanduiding voor grafiek 15">
            <a:extLst>
              <a:ext uri="{FF2B5EF4-FFF2-40B4-BE49-F238E27FC236}">
                <a16:creationId xmlns:a16="http://schemas.microsoft.com/office/drawing/2014/main" id="{35426E00-EC94-2A38-EAA1-5A3BBAE29D5E}"/>
              </a:ext>
            </a:extLst>
          </p:cNvPr>
          <p:cNvSpPr>
            <a:spLocks noGrp="1"/>
          </p:cNvSpPr>
          <p:nvPr>
            <p:ph type="chart" sz="quarter" idx="14"/>
          </p:nvPr>
        </p:nvSpPr>
        <p:spPr>
          <a:xfrm>
            <a:off x="6527800" y="857250"/>
            <a:ext cx="5019675" cy="4533896"/>
          </a:xfrm>
        </p:spPr>
        <p:txBody>
          <a:bodyPr/>
          <a:lstStyle/>
          <a:p>
            <a:endParaRPr lang="nl-NL"/>
          </a:p>
        </p:txBody>
      </p:sp>
    </p:spTree>
    <p:extLst>
      <p:ext uri="{BB962C8B-B14F-4D97-AF65-F5344CB8AC3E}">
        <p14:creationId xmlns:p14="http://schemas.microsoft.com/office/powerpoint/2010/main" val="279850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51510" y="857674"/>
            <a:ext cx="5224949" cy="512364"/>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716172" y="1735755"/>
            <a:ext cx="5006821" cy="2388632"/>
          </a:xfrm>
        </p:spPr>
        <p:txBody>
          <a:bodyPr/>
          <a:lstStyle>
            <a:lvl1pPr>
              <a:defRPr sz="1800">
                <a:solidFill>
                  <a:schemeClr val="accent6"/>
                </a:solidFill>
              </a:defRPr>
            </a:lvl1pPr>
            <a:lvl2pPr>
              <a:defRPr sz="18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F4B76E62-F105-7730-11A2-BE962A00E6B5}"/>
              </a:ext>
            </a:extLst>
          </p:cNvPr>
          <p:cNvSpPr>
            <a:spLocks noGrp="1"/>
          </p:cNvSpPr>
          <p:nvPr>
            <p:ph type="body" sz="quarter" idx="13" hasCustomPrompt="1"/>
          </p:nvPr>
        </p:nvSpPr>
        <p:spPr>
          <a:xfrm>
            <a:off x="715698" y="4495800"/>
            <a:ext cx="5019160" cy="895350"/>
          </a:xfrm>
        </p:spPr>
        <p:txBody>
          <a:bodyPr/>
          <a:lstStyle>
            <a:lvl1pPr>
              <a:defRPr sz="1400"/>
            </a:lvl1pPr>
          </a:lstStyle>
          <a:p>
            <a:pPr lvl="0"/>
            <a:r>
              <a:rPr lang="nl-NL" dirty="0"/>
              <a:t>Voettekst</a:t>
            </a:r>
          </a:p>
        </p:txBody>
      </p:sp>
      <p:cxnSp>
        <p:nvCxnSpPr>
          <p:cNvPr id="13" name="Straight Connector 11">
            <a:extLst>
              <a:ext uri="{FF2B5EF4-FFF2-40B4-BE49-F238E27FC236}">
                <a16:creationId xmlns:a16="http://schemas.microsoft.com/office/drawing/2014/main" id="{48D2AEAF-A86E-ACFD-7572-0C8444A0DB22}"/>
              </a:ext>
            </a:extLst>
          </p:cNvPr>
          <p:cNvCxnSpPr>
            <a:cxnSpLocks/>
          </p:cNvCxnSpPr>
          <p:nvPr userDrawn="1"/>
        </p:nvCxnSpPr>
        <p:spPr>
          <a:xfrm>
            <a:off x="640080" y="1584960"/>
            <a:ext cx="5130800" cy="0"/>
          </a:xfrm>
          <a:prstGeom prst="line">
            <a:avLst/>
          </a:prstGeom>
          <a:ln w="19050">
            <a:solidFill>
              <a:srgbClr val="177A3D"/>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2">
            <a:extLst>
              <a:ext uri="{FF2B5EF4-FFF2-40B4-BE49-F238E27FC236}">
                <a16:creationId xmlns:a16="http://schemas.microsoft.com/office/drawing/2014/main" id="{8B853B96-2151-2443-51EB-ECB37847DB01}"/>
              </a:ext>
            </a:extLst>
          </p:cNvPr>
          <p:cNvCxnSpPr>
            <a:cxnSpLocks/>
          </p:cNvCxnSpPr>
          <p:nvPr userDrawn="1"/>
        </p:nvCxnSpPr>
        <p:spPr>
          <a:xfrm>
            <a:off x="640080" y="4257040"/>
            <a:ext cx="5161280" cy="0"/>
          </a:xfrm>
          <a:prstGeom prst="line">
            <a:avLst/>
          </a:prstGeom>
          <a:ln w="19050">
            <a:solidFill>
              <a:srgbClr val="177A3D"/>
            </a:solidFill>
            <a:prstDash val="dash"/>
          </a:ln>
        </p:spPr>
        <p:style>
          <a:lnRef idx="1">
            <a:schemeClr val="accent1"/>
          </a:lnRef>
          <a:fillRef idx="0">
            <a:schemeClr val="accent1"/>
          </a:fillRef>
          <a:effectRef idx="0">
            <a:schemeClr val="accent1"/>
          </a:effectRef>
          <a:fontRef idx="minor">
            <a:schemeClr val="tx1"/>
          </a:fontRef>
        </p:style>
      </p:cxnSp>
      <p:sp>
        <p:nvSpPr>
          <p:cNvPr id="8" name="Tijdelijke aanduiding voor afbeelding 7">
            <a:extLst>
              <a:ext uri="{FF2B5EF4-FFF2-40B4-BE49-F238E27FC236}">
                <a16:creationId xmlns:a16="http://schemas.microsoft.com/office/drawing/2014/main" id="{D5B45F8C-F438-25B8-268A-D4A143C4BFAC}"/>
              </a:ext>
            </a:extLst>
          </p:cNvPr>
          <p:cNvSpPr>
            <a:spLocks noGrp="1"/>
          </p:cNvSpPr>
          <p:nvPr>
            <p:ph type="pic" sz="quarter" idx="14"/>
          </p:nvPr>
        </p:nvSpPr>
        <p:spPr>
          <a:xfrm>
            <a:off x="6096000" y="0"/>
            <a:ext cx="6096000" cy="6148387"/>
          </a:xfrm>
          <a:solidFill>
            <a:schemeClr val="bg1">
              <a:lumMod val="95000"/>
            </a:schemeClr>
          </a:solidFill>
        </p:spPr>
        <p:txBody>
          <a:bodyPr/>
          <a:lstStyle/>
          <a:p>
            <a:endParaRPr lang="nl-NL"/>
          </a:p>
        </p:txBody>
      </p:sp>
    </p:spTree>
    <p:extLst>
      <p:ext uri="{BB962C8B-B14F-4D97-AF65-F5344CB8AC3E}">
        <p14:creationId xmlns:p14="http://schemas.microsoft.com/office/powerpoint/2010/main" val="51775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7422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76236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89535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651510" y="830737"/>
            <a:ext cx="10515600" cy="539221"/>
          </a:xfrm>
        </p:spPr>
        <p:txBody>
          <a:bodyPr anchor="b" anchorCtr="0"/>
          <a:lstStyle/>
          <a:p>
            <a:r>
              <a:rPr lang="nl-NL" dirty="0"/>
              <a:t>Klik om stijl te bewerken</a:t>
            </a:r>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p:nvPr>
        </p:nvSpPr>
        <p:spPr>
          <a:xfrm>
            <a:off x="651511" y="1646238"/>
            <a:ext cx="5012689" cy="348877"/>
          </a:xfrm>
        </p:spPr>
        <p:txBody>
          <a:bodyPr anchor="b"/>
          <a:lstStyle>
            <a:lvl1pPr marL="0" indent="0">
              <a:buNone/>
              <a:defRPr sz="1800" b="1">
                <a:solidFill>
                  <a:schemeClr val="accent1"/>
                </a:solidFill>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651511" y="2181949"/>
            <a:ext cx="5012689" cy="3372714"/>
          </a:xfrm>
        </p:spPr>
        <p:txBody>
          <a:bodyPr/>
          <a:lstStyle>
            <a:lvl1pPr>
              <a:defRPr>
                <a:solidFill>
                  <a:schemeClr val="accent6"/>
                </a:solidFill>
              </a:defRPr>
            </a:lvl1pPr>
            <a:lvl2pPr>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p:nvPr>
        </p:nvSpPr>
        <p:spPr>
          <a:xfrm>
            <a:off x="6527801" y="1646238"/>
            <a:ext cx="5012687" cy="348877"/>
          </a:xfrm>
        </p:spPr>
        <p:txBody>
          <a:bodyPr anchor="b"/>
          <a:lstStyle>
            <a:lvl1pPr marL="0" indent="0">
              <a:buNone/>
              <a:defRPr sz="1800" b="1">
                <a:solidFill>
                  <a:schemeClr val="accent1"/>
                </a:solidFill>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527801" y="2181949"/>
            <a:ext cx="5012687" cy="3372714"/>
          </a:xfrm>
        </p:spPr>
        <p:txBody>
          <a:bodyPr/>
          <a:lstStyle>
            <a:lvl1pPr>
              <a:defRPr>
                <a:solidFill>
                  <a:schemeClr val="accent6"/>
                </a:solidFill>
              </a:defRPr>
            </a:lvl1pPr>
            <a:lvl2pPr>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053258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DF3EA-6942-0D35-902E-AB810D72FA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1A2D59-D768-E5B5-3649-1E6DC3322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9BA6A98-045B-B1E6-A671-79FC1D2E6719}"/>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D98E66FA-2372-94D8-933B-7CD520E8A4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9EE95E-17F5-9DDA-A106-2364580BB65E}"/>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41525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lvl1pPr>
              <a:defRPr>
                <a:solidFill>
                  <a:schemeClr val="accent6"/>
                </a:solidFill>
              </a:defRPr>
            </a:lvl1pPr>
            <a:lvl2pPr>
              <a:buClr>
                <a:schemeClr val="accent6"/>
              </a:buClr>
              <a:defRPr>
                <a:solidFill>
                  <a:schemeClr val="accent6"/>
                </a:solidFill>
              </a:defRPr>
            </a:lvl2pPr>
            <a:lvl3pPr>
              <a:buClr>
                <a:schemeClr val="accent5"/>
              </a:buClr>
              <a:defRPr>
                <a:solidFill>
                  <a:schemeClr val="accent6"/>
                </a:solidFill>
              </a:defRPr>
            </a:lvl3pPr>
            <a:lvl4pPr>
              <a:buClr>
                <a:schemeClr val="accent4"/>
              </a:buClr>
              <a:defRPr>
                <a:solidFill>
                  <a:schemeClr val="accent6"/>
                </a:solidFill>
              </a:defRPr>
            </a:lvl4pPr>
            <a:lvl5pPr>
              <a:buClr>
                <a:schemeClr val="accent1"/>
              </a:buCl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40454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7CAEC-E273-A86E-A42F-241A24BAE3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566BD1-C5AA-FBC9-57BE-71D3E335AF5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BC2F68-C26A-64F6-2988-AE2EC46F8D8C}"/>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4677EAE5-405E-69F6-4142-C0784BC7FE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091106-F267-BF86-0EB7-37895268AEFE}"/>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014253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998B0-855A-017C-D116-B2E173CABC7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E50E009-1628-9298-10D1-C50B900533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649206-51E2-8964-6025-DDE15E60CC3B}"/>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1CEA66C7-169C-67C3-2C17-45CA43CAE1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17FC6D-3D14-3DCD-31F4-511F6DCF93D9}"/>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73079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7D8B8-5464-B665-8685-3250538C9C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A38774-7AB4-896E-B76A-F8DFDE59FAD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3D68A14-B887-66AF-ECD3-A4FD5E95674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1759AA-0FE9-B7AD-1088-3ED6A3F0E58B}"/>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ED2CB675-B69D-E09C-3DE5-394CF0E1BE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8F428D-A159-F2E8-B36B-6B3B29801714}"/>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71192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701E0-ACC9-536C-33A7-B1D7AE2B55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5A44BE7-5E2F-0200-C4E0-E2D1001E9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83B183E-B534-10C0-183C-CF5A135A871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32A5834-DA6D-6EDF-EBBF-833379EA5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57A979C-7B51-67AD-EA41-8C77637AC3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6B9379F-9FBC-95A9-C719-8AAA1A60E576}"/>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8" name="Tijdelijke aanduiding voor voettekst 7">
            <a:extLst>
              <a:ext uri="{FF2B5EF4-FFF2-40B4-BE49-F238E27FC236}">
                <a16:creationId xmlns:a16="http://schemas.microsoft.com/office/drawing/2014/main" id="{EA2898B0-FC68-F6FE-7714-C4E2DB1B22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E18DA9E-1E1F-F349-DFB7-39217D2C7F65}"/>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41256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3EA82-F794-6780-F539-7301669E8E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7749DB0-3529-622E-E286-A8EB327EDF7D}"/>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A8DC0C8F-FAC8-4AC3-8258-A59D4E75A3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1D933E-AD97-AFB9-7EF4-7F92C5EAA3A2}"/>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16679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4322103-A716-D3A1-F459-80F3AF7A3A83}"/>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3" name="Tijdelijke aanduiding voor voettekst 2">
            <a:extLst>
              <a:ext uri="{FF2B5EF4-FFF2-40B4-BE49-F238E27FC236}">
                <a16:creationId xmlns:a16="http://schemas.microsoft.com/office/drawing/2014/main" id="{2ED74B92-5395-956D-0F8F-43D2FE61008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2EACE7-DD7F-A31C-1E57-B8CAEE03E83C}"/>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11104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7213D-0F82-7C64-7506-AD469ABA00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EE77C43-E621-01E1-A447-46F49D2AD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EB81FFA-EBEA-AE2A-2AF0-AFFCAD97C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88659B-4FD9-7E7B-4538-B4C7F5621CB2}"/>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82FDC168-CF3C-6F12-5251-27C02C2F66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23F17D-77C8-D5BB-0761-35823B5B57F8}"/>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3778842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EA737-534C-0780-8FE8-9930489FC3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BA0B0E7-EFFF-F7CF-70CE-3F1558931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4B9F8B-ACD4-3262-4DA2-D27B9FFBE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0A9670-21F4-50E3-22C6-81DB5B0D49A9}"/>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42F3D1AB-6CD7-2BCD-8B88-E794DFE886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EE9E5A-C2EF-7D0B-97D5-952121201294}"/>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149640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831CE-9044-2C93-1EE4-871A08B53DD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BDC46F2-8561-DA2B-B75F-A0BD7EE4152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D439B2-9DBB-F1B8-B0B4-77249C8054D2}"/>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8AAD164E-C143-D679-BAC2-7BFD179B25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4E1F73-896D-EF27-46EE-EC2628E250EF}"/>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324828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073CF4C-10D1-27E6-FDCC-0820E600D08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7DE2974-090F-7AAD-920B-12398CD0810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5A8C40-30ED-A553-8F29-3A132FA344AA}"/>
              </a:ext>
            </a:extLst>
          </p:cNvPr>
          <p:cNvSpPr>
            <a:spLocks noGrp="1"/>
          </p:cNvSpPr>
          <p:nvPr>
            <p:ph type="dt" sz="half" idx="10"/>
          </p:nvPr>
        </p:nvSpPr>
        <p:spPr/>
        <p:txBody>
          <a:body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CAB801F5-EEDA-D24D-C729-27CA06CD22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4E6363-69EA-F56C-DB39-C97052C7AEF3}"/>
              </a:ext>
            </a:extLst>
          </p:cNvPr>
          <p:cNvSpPr>
            <a:spLocks noGrp="1"/>
          </p:cNvSpPr>
          <p:nvPr>
            <p:ph type="sldNum" sz="quarter" idx="12"/>
          </p:nvPr>
        </p:nvSpPr>
        <p:spPr/>
        <p:txBody>
          <a:bodyPr/>
          <a:lstStyle/>
          <a:p>
            <a:fld id="{8FA7DD11-ED04-4DE2-87AF-00B760BB0804}" type="slidenum">
              <a:rPr lang="nl-NL" smtClean="0"/>
              <a:t>‹nr.›</a:t>
            </a:fld>
            <a:endParaRPr lang="nl-NL"/>
          </a:p>
        </p:txBody>
      </p:sp>
    </p:spTree>
    <p:extLst>
      <p:ext uri="{BB962C8B-B14F-4D97-AF65-F5344CB8AC3E}">
        <p14:creationId xmlns:p14="http://schemas.microsoft.com/office/powerpoint/2010/main" val="21751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BAB9B6EE-A396-067E-D5BD-8667CFFBA993}"/>
              </a:ext>
            </a:extLst>
          </p:cNvPr>
          <p:cNvPicPr>
            <a:picLocks noChangeAspect="1"/>
          </p:cNvPicPr>
          <p:nvPr userDrawn="1"/>
        </p:nvPicPr>
        <p:blipFill>
          <a:blip r:embed="rId2"/>
          <a:stretch>
            <a:fillRect/>
          </a:stretch>
        </p:blipFill>
        <p:spPr>
          <a:xfrm>
            <a:off x="3310359" y="0"/>
            <a:ext cx="8881641" cy="6858000"/>
          </a:xfrm>
          <a:prstGeom prst="rect">
            <a:avLst/>
          </a:prstGeom>
        </p:spPr>
      </p:pic>
      <p:pic>
        <p:nvPicPr>
          <p:cNvPr id="9" name="Picture 2">
            <a:extLst>
              <a:ext uri="{FF2B5EF4-FFF2-40B4-BE49-F238E27FC236}">
                <a16:creationId xmlns:a16="http://schemas.microsoft.com/office/drawing/2014/main" id="{862DE77E-57A1-E6A8-5CC5-D4789DEB5470}"/>
              </a:ext>
            </a:extLst>
          </p:cNvPr>
          <p:cNvPicPr>
            <a:picLocks noChangeAspect="1"/>
          </p:cNvPicPr>
          <p:nvPr userDrawn="1"/>
        </p:nvPicPr>
        <p:blipFill rotWithShape="1">
          <a:blip r:embed="rId3"/>
          <a:srcRect l="6786"/>
          <a:stretch/>
        </p:blipFill>
        <p:spPr>
          <a:xfrm>
            <a:off x="1" y="-1"/>
            <a:ext cx="12192000" cy="6858001"/>
          </a:xfrm>
          <a:prstGeom prst="rect">
            <a:avLst/>
          </a:prstGeom>
        </p:spPr>
      </p:pic>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651509" y="812799"/>
            <a:ext cx="10889616" cy="677333"/>
          </a:xfrm>
          <a:noFill/>
        </p:spPr>
        <p:txBody>
          <a:bodyPr lIns="0" tIns="0" rIns="0" anchor="t" anchorCtr="0"/>
          <a:lstStyle>
            <a:lvl1pPr>
              <a:lnSpc>
                <a:spcPct val="105000"/>
              </a:lnSpc>
              <a:defRPr sz="3600" b="1">
                <a:solidFill>
                  <a:schemeClr val="accent1"/>
                </a:solidFill>
              </a:defRPr>
            </a:lvl1pPr>
          </a:lstStyle>
          <a:p>
            <a:r>
              <a:rPr lang="nl-NL" dirty="0"/>
              <a:t>Klik om stijl te bewerken</a:t>
            </a:r>
          </a:p>
        </p:txBody>
      </p:sp>
      <p:sp>
        <p:nvSpPr>
          <p:cNvPr id="10" name="Tijdelijke aanduiding voor tekst 9">
            <a:extLst>
              <a:ext uri="{FF2B5EF4-FFF2-40B4-BE49-F238E27FC236}">
                <a16:creationId xmlns:a16="http://schemas.microsoft.com/office/drawing/2014/main" id="{0E4D5B97-EA71-3944-EA5A-9402BCA2A5D3}"/>
              </a:ext>
            </a:extLst>
          </p:cNvPr>
          <p:cNvSpPr>
            <a:spLocks noGrp="1"/>
          </p:cNvSpPr>
          <p:nvPr>
            <p:ph type="body" sz="quarter" idx="16"/>
          </p:nvPr>
        </p:nvSpPr>
        <p:spPr>
          <a:xfrm>
            <a:off x="651511" y="1580978"/>
            <a:ext cx="8330417" cy="421004"/>
          </a:xfrm>
          <a:prstGeom prst="rect">
            <a:avLst/>
          </a:prstGeom>
          <a:noFill/>
        </p:spPr>
        <p:txBody>
          <a:bodyPr wrap="square" lIns="0" anchor="ctr" anchorCtr="0">
            <a:noAutofit/>
          </a:bodyPr>
          <a:lstStyle>
            <a:lvl1pPr>
              <a:defRPr b="0">
                <a:solidFill>
                  <a:schemeClr val="accent6"/>
                </a:solidFill>
              </a:defRPr>
            </a:lvl1pPr>
          </a:lstStyle>
          <a:p>
            <a:pPr lvl="0"/>
            <a:endParaRPr lang="nl-NL" dirty="0"/>
          </a:p>
        </p:txBody>
      </p:sp>
      <p:pic>
        <p:nvPicPr>
          <p:cNvPr id="8" name="Picture 18" descr="A green and black logo&#10;&#10;Description automatically generated">
            <a:extLst>
              <a:ext uri="{FF2B5EF4-FFF2-40B4-BE49-F238E27FC236}">
                <a16:creationId xmlns:a16="http://schemas.microsoft.com/office/drawing/2014/main" id="{1903F2FF-907B-C701-6042-DFF62B4461FB}"/>
              </a:ext>
            </a:extLst>
          </p:cNvPr>
          <p:cNvPicPr>
            <a:picLocks noChangeAspect="1"/>
          </p:cNvPicPr>
          <p:nvPr userDrawn="1"/>
        </p:nvPicPr>
        <p:blipFill>
          <a:blip r:embed="rId4"/>
          <a:stretch>
            <a:fillRect/>
          </a:stretch>
        </p:blipFill>
        <p:spPr>
          <a:xfrm>
            <a:off x="225791" y="6247100"/>
            <a:ext cx="2261141" cy="511248"/>
          </a:xfrm>
          <a:prstGeom prst="rect">
            <a:avLst/>
          </a:prstGeom>
        </p:spPr>
      </p:pic>
    </p:spTree>
    <p:extLst>
      <p:ext uri="{BB962C8B-B14F-4D97-AF65-F5344CB8AC3E}">
        <p14:creationId xmlns:p14="http://schemas.microsoft.com/office/powerpoint/2010/main" val="2553616333"/>
      </p:ext>
    </p:extLst>
  </p:cSld>
  <p:clrMapOvr>
    <a:masterClrMapping/>
  </p:clrMapOvr>
  <p:extLst>
    <p:ext uri="{DCECCB84-F9BA-43D5-87BE-67443E8EF086}">
      <p15:sldGuideLst xmlns:p15="http://schemas.microsoft.com/office/powerpoint/2012/main">
        <p15:guide id="1" orient="horz" pos="33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ek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8452EC-3DDA-3DA3-C049-77A633AA204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651509" y="812799"/>
            <a:ext cx="10889616" cy="677333"/>
          </a:xfrm>
          <a:noFill/>
        </p:spPr>
        <p:txBody>
          <a:bodyPr lIns="0" tIns="0" rIns="0" anchor="t" anchorCtr="0"/>
          <a:lstStyle>
            <a:lvl1pPr>
              <a:lnSpc>
                <a:spcPct val="105000"/>
              </a:lnSpc>
              <a:defRPr sz="3600" b="1">
                <a:solidFill>
                  <a:schemeClr val="accent1"/>
                </a:solidFill>
              </a:defRPr>
            </a:lvl1pPr>
          </a:lstStyle>
          <a:p>
            <a:r>
              <a:rPr lang="nl-NL" dirty="0"/>
              <a:t>Klik om stijl te bewerken</a:t>
            </a:r>
          </a:p>
        </p:txBody>
      </p:sp>
      <p:sp>
        <p:nvSpPr>
          <p:cNvPr id="10" name="Tijdelijke aanduiding voor tekst 9">
            <a:extLst>
              <a:ext uri="{FF2B5EF4-FFF2-40B4-BE49-F238E27FC236}">
                <a16:creationId xmlns:a16="http://schemas.microsoft.com/office/drawing/2014/main" id="{0E4D5B97-EA71-3944-EA5A-9402BCA2A5D3}"/>
              </a:ext>
            </a:extLst>
          </p:cNvPr>
          <p:cNvSpPr>
            <a:spLocks noGrp="1"/>
          </p:cNvSpPr>
          <p:nvPr>
            <p:ph type="body" sz="quarter" idx="16"/>
          </p:nvPr>
        </p:nvSpPr>
        <p:spPr>
          <a:xfrm>
            <a:off x="651511" y="1580978"/>
            <a:ext cx="8330417" cy="421004"/>
          </a:xfrm>
          <a:prstGeom prst="rect">
            <a:avLst/>
          </a:prstGeom>
          <a:noFill/>
        </p:spPr>
        <p:txBody>
          <a:bodyPr wrap="square" lIns="0" anchor="ctr" anchorCtr="0">
            <a:noAutofit/>
          </a:bodyPr>
          <a:lstStyle>
            <a:lvl1pPr>
              <a:defRPr b="0">
                <a:solidFill>
                  <a:schemeClr val="accent6"/>
                </a:solidFill>
              </a:defRPr>
            </a:lvl1pPr>
          </a:lstStyle>
          <a:p>
            <a:pPr lvl="0"/>
            <a:endParaRPr lang="nl-NL" dirty="0"/>
          </a:p>
        </p:txBody>
      </p:sp>
      <p:pic>
        <p:nvPicPr>
          <p:cNvPr id="8" name="Picture 18" descr="A green and black logo&#10;&#10;Description automatically generated">
            <a:extLst>
              <a:ext uri="{FF2B5EF4-FFF2-40B4-BE49-F238E27FC236}">
                <a16:creationId xmlns:a16="http://schemas.microsoft.com/office/drawing/2014/main" id="{1903F2FF-907B-C701-6042-DFF62B4461FB}"/>
              </a:ext>
            </a:extLst>
          </p:cNvPr>
          <p:cNvPicPr>
            <a:picLocks noChangeAspect="1"/>
          </p:cNvPicPr>
          <p:nvPr userDrawn="1"/>
        </p:nvPicPr>
        <p:blipFill>
          <a:blip r:embed="rId3"/>
          <a:stretch>
            <a:fillRect/>
          </a:stretch>
        </p:blipFill>
        <p:spPr>
          <a:xfrm>
            <a:off x="225791" y="6247100"/>
            <a:ext cx="2261141" cy="511248"/>
          </a:xfrm>
          <a:prstGeom prst="rect">
            <a:avLst/>
          </a:prstGeom>
        </p:spPr>
      </p:pic>
    </p:spTree>
    <p:extLst>
      <p:ext uri="{BB962C8B-B14F-4D97-AF65-F5344CB8AC3E}">
        <p14:creationId xmlns:p14="http://schemas.microsoft.com/office/powerpoint/2010/main" val="201712083"/>
      </p:ext>
    </p:extLst>
  </p:cSld>
  <p:clrMapOvr>
    <a:masterClrMapping/>
  </p:clrMapOvr>
  <p:extLst>
    <p:ext uri="{DCECCB84-F9BA-43D5-87BE-67443E8EF086}">
      <p15:sldGuideLst xmlns:p15="http://schemas.microsoft.com/office/powerpoint/2012/main">
        <p15:guide id="1" orient="horz" pos="33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50875" y="1648988"/>
            <a:ext cx="5013325" cy="3905675"/>
          </a:xfrm>
        </p:spPr>
        <p:txBody>
          <a:bodyPr/>
          <a:lstStyle>
            <a:lvl1pPr>
              <a:defRPr>
                <a:solidFill>
                  <a:schemeClr val="accent6"/>
                </a:solidFill>
              </a:defRPr>
            </a:lvl1pPr>
            <a:lvl2pPr>
              <a:buClr>
                <a:schemeClr val="accent6"/>
              </a:buClr>
              <a:defRPr>
                <a:solidFill>
                  <a:schemeClr val="accent6"/>
                </a:solidFill>
              </a:defRPr>
            </a:lvl2pPr>
            <a:lvl3pPr>
              <a:buClr>
                <a:schemeClr val="accent5"/>
              </a:buClr>
              <a:defRPr>
                <a:solidFill>
                  <a:schemeClr val="accent6"/>
                </a:solidFill>
              </a:defRPr>
            </a:lvl3pPr>
            <a:lvl4pPr>
              <a:buClr>
                <a:schemeClr val="accent4"/>
              </a:buClr>
              <a:defRPr>
                <a:solidFill>
                  <a:schemeClr val="accent6"/>
                </a:solidFill>
              </a:defRPr>
            </a:lvl4pPr>
            <a:lvl5pPr>
              <a:buClr>
                <a:schemeClr val="accent1"/>
              </a:buCl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527799" y="1648988"/>
            <a:ext cx="5013325" cy="3905675"/>
          </a:xfrm>
        </p:spPr>
        <p:txBody>
          <a:bodyPr/>
          <a:lstStyle>
            <a:lvl1pPr>
              <a:defRPr>
                <a:solidFill>
                  <a:schemeClr val="accent6"/>
                </a:solidFill>
              </a:defRPr>
            </a:lvl1pPr>
            <a:lvl2pPr>
              <a:buClr>
                <a:schemeClr val="accent6"/>
              </a:buClr>
              <a:defRPr>
                <a:solidFill>
                  <a:schemeClr val="accent6"/>
                </a:solidFill>
              </a:defRPr>
            </a:lvl2pPr>
            <a:lvl3pPr>
              <a:buClr>
                <a:schemeClr val="accent5"/>
              </a:buClr>
              <a:defRPr>
                <a:solidFill>
                  <a:schemeClr val="accent6"/>
                </a:solidFill>
              </a:defRPr>
            </a:lvl3pPr>
            <a:lvl4pPr>
              <a:buClr>
                <a:schemeClr val="accent4"/>
              </a:buClr>
              <a:defRPr>
                <a:solidFill>
                  <a:schemeClr val="accent6"/>
                </a:solidFill>
              </a:defRPr>
            </a:lvl4pPr>
            <a:lvl5pPr>
              <a:buClr>
                <a:schemeClr val="accent1"/>
              </a:buCl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4924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B4FE6265-3F04-3F0D-6978-7139748D7A57}"/>
              </a:ext>
            </a:extLst>
          </p:cNvPr>
          <p:cNvSpPr>
            <a:spLocks noGrp="1"/>
          </p:cNvSpPr>
          <p:nvPr>
            <p:ph type="pic" sz="quarter" idx="13"/>
          </p:nvPr>
        </p:nvSpPr>
        <p:spPr>
          <a:xfrm>
            <a:off x="6096000" y="0"/>
            <a:ext cx="6096000" cy="6146006"/>
          </a:xfrm>
          <a:solidFill>
            <a:schemeClr val="bg1">
              <a:lumMod val="95000"/>
            </a:schemeClr>
          </a:solidFill>
        </p:spPr>
        <p:txBody>
          <a:bodyPr/>
          <a:lstStyle>
            <a:lvl1pPr algn="ctr">
              <a:defRPr/>
            </a:lvl1pPr>
          </a:lstStyle>
          <a:p>
            <a:endParaRPr lang="nl-NL"/>
          </a:p>
        </p:txBody>
      </p:sp>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651510" y="856800"/>
            <a:ext cx="5012090" cy="512364"/>
          </a:xfrm>
        </p:spPr>
        <p:txBody>
          <a:bodyPr/>
          <a:lstStyle/>
          <a:p>
            <a:r>
              <a:rPr lang="nl-NL" dirty="0"/>
              <a:t>Titel</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51510" y="1646239"/>
            <a:ext cx="5012056" cy="390842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160394970"/>
      </p:ext>
    </p:extLst>
  </p:cSld>
  <p:clrMapOvr>
    <a:masterClrMapping/>
  </p:clrMapOvr>
  <p:extLst>
    <p:ext uri="{DCECCB84-F9BA-43D5-87BE-67443E8EF086}">
      <p15:sldGuideLst xmlns:p15="http://schemas.microsoft.com/office/powerpoint/2012/main">
        <p15:guide id="1" pos="3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B4FE6265-3F04-3F0D-6978-7139748D7A57}"/>
              </a:ext>
            </a:extLst>
          </p:cNvPr>
          <p:cNvSpPr>
            <a:spLocks noGrp="1"/>
          </p:cNvSpPr>
          <p:nvPr>
            <p:ph type="pic" sz="quarter" idx="13"/>
          </p:nvPr>
        </p:nvSpPr>
        <p:spPr>
          <a:xfrm>
            <a:off x="0" y="0"/>
            <a:ext cx="6096000" cy="6146006"/>
          </a:xfrm>
          <a:solidFill>
            <a:schemeClr val="bg1">
              <a:lumMod val="95000"/>
            </a:schemeClr>
          </a:solidFill>
        </p:spPr>
        <p:txBody>
          <a:bodyPr/>
          <a:lstStyle>
            <a:lvl1pPr algn="ctr">
              <a:defRPr/>
            </a:lvl1pPr>
          </a:lstStyle>
          <a:p>
            <a:endParaRPr lang="nl-NL"/>
          </a:p>
        </p:txBody>
      </p:sp>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6820748" y="856800"/>
            <a:ext cx="4719141" cy="512364"/>
          </a:xfrm>
        </p:spPr>
        <p:txBody>
          <a:bodyPr/>
          <a:lstStyle/>
          <a:p>
            <a:r>
              <a:rPr lang="nl-NL" dirty="0"/>
              <a:t>Titel</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820746" y="1646239"/>
            <a:ext cx="4719109" cy="390842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983622215"/>
      </p:ext>
    </p:extLst>
  </p:cSld>
  <p:clrMapOvr>
    <a:masterClrMapping/>
  </p:clrMapOvr>
  <p:extLst>
    <p:ext uri="{DCECCB84-F9BA-43D5-87BE-67443E8EF086}">
      <p15:sldGuideLst xmlns:p15="http://schemas.microsoft.com/office/powerpoint/2012/main">
        <p15:guide id="1" pos="35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1E98CA9E-A8E5-EB72-323F-28B015CCCDF6}"/>
              </a:ext>
            </a:extLst>
          </p:cNvPr>
          <p:cNvSpPr/>
          <p:nvPr userDrawn="1"/>
        </p:nvSpPr>
        <p:spPr>
          <a:xfrm>
            <a:off x="6096000" y="0"/>
            <a:ext cx="6096000" cy="61474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L"/>
          </a:p>
        </p:txBody>
      </p:sp>
      <p:sp>
        <p:nvSpPr>
          <p:cNvPr id="10" name="Tijdelijke aanduiding voor afbeelding 9">
            <a:extLst>
              <a:ext uri="{FF2B5EF4-FFF2-40B4-BE49-F238E27FC236}">
                <a16:creationId xmlns:a16="http://schemas.microsoft.com/office/drawing/2014/main" id="{6F3DC046-6C6D-EB34-8DF1-D9BC158C03E6}"/>
              </a:ext>
            </a:extLst>
          </p:cNvPr>
          <p:cNvSpPr>
            <a:spLocks noGrp="1"/>
          </p:cNvSpPr>
          <p:nvPr>
            <p:ph type="pic" sz="quarter" idx="13" hasCustomPrompt="1"/>
          </p:nvPr>
        </p:nvSpPr>
        <p:spPr>
          <a:xfrm>
            <a:off x="2414403"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1" name="Tijdelijke aanduiding voor afbeelding 9">
            <a:extLst>
              <a:ext uri="{FF2B5EF4-FFF2-40B4-BE49-F238E27FC236}">
                <a16:creationId xmlns:a16="http://schemas.microsoft.com/office/drawing/2014/main" id="{1A5E2C97-A441-E3E3-BE6B-BDC1B55FD843}"/>
              </a:ext>
            </a:extLst>
          </p:cNvPr>
          <p:cNvSpPr>
            <a:spLocks noGrp="1"/>
          </p:cNvSpPr>
          <p:nvPr>
            <p:ph type="pic" sz="quarter" idx="14" hasCustomPrompt="1"/>
          </p:nvPr>
        </p:nvSpPr>
        <p:spPr>
          <a:xfrm>
            <a:off x="8711319" y="1565274"/>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2" name="Titel 1">
            <a:extLst>
              <a:ext uri="{FF2B5EF4-FFF2-40B4-BE49-F238E27FC236}">
                <a16:creationId xmlns:a16="http://schemas.microsoft.com/office/drawing/2014/main" id="{9D722407-8122-47BA-927C-D3B05D9E10E2}"/>
              </a:ext>
            </a:extLst>
          </p:cNvPr>
          <p:cNvSpPr>
            <a:spLocks noGrp="1"/>
          </p:cNvSpPr>
          <p:nvPr>
            <p:ph type="title" hasCustomPrompt="1"/>
          </p:nvPr>
        </p:nvSpPr>
        <p:spPr>
          <a:xfrm>
            <a:off x="4953000" y="431191"/>
            <a:ext cx="2286000" cy="415072"/>
          </a:xfrm>
          <a:prstGeom prst="roundRect">
            <a:avLst>
              <a:gd name="adj" fmla="val 50000"/>
            </a:avLst>
          </a:prstGeom>
          <a:solidFill>
            <a:schemeClr val="bg1"/>
          </a:solidFill>
          <a:ln>
            <a:solidFill>
              <a:schemeClr val="accent1"/>
            </a:solidFill>
          </a:ln>
        </p:spPr>
        <p:txBody>
          <a:bodyPr wrap="square" tIns="18000" anchor="ctr" anchorCtr="0">
            <a:spAutoFit/>
          </a:bodyPr>
          <a:lstStyle>
            <a:lvl1pPr algn="ctr">
              <a:defRPr sz="2000">
                <a:solidFill>
                  <a:schemeClr val="accent1"/>
                </a:solidFill>
                <a:latin typeface="+mj-lt"/>
              </a:defRPr>
            </a:lvl1pPr>
          </a:lstStyle>
          <a:p>
            <a:r>
              <a:rPr lang="nl-NL" dirty="0"/>
              <a:t>Onderwerp</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2" name="Tijdelijke aanduiding voor tekst 2">
            <a:extLst>
              <a:ext uri="{FF2B5EF4-FFF2-40B4-BE49-F238E27FC236}">
                <a16:creationId xmlns:a16="http://schemas.microsoft.com/office/drawing/2014/main" id="{8EF445D4-FE87-805F-E5DB-28380930D551}"/>
              </a:ext>
            </a:extLst>
          </p:cNvPr>
          <p:cNvSpPr>
            <a:spLocks noGrp="1"/>
          </p:cNvSpPr>
          <p:nvPr>
            <p:ph type="body" idx="1" hasCustomPrompt="1"/>
          </p:nvPr>
        </p:nvSpPr>
        <p:spPr>
          <a:xfrm>
            <a:off x="1788163" y="3523822"/>
            <a:ext cx="3484458"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14" name="Tijdelijke aanduiding voor tekst 4">
            <a:extLst>
              <a:ext uri="{FF2B5EF4-FFF2-40B4-BE49-F238E27FC236}">
                <a16:creationId xmlns:a16="http://schemas.microsoft.com/office/drawing/2014/main" id="{B407028A-4F6E-4717-3FD9-1577C7FFB0E9}"/>
              </a:ext>
            </a:extLst>
          </p:cNvPr>
          <p:cNvSpPr>
            <a:spLocks noGrp="1"/>
          </p:cNvSpPr>
          <p:nvPr>
            <p:ph type="body" sz="quarter" idx="3" hasCustomPrompt="1"/>
          </p:nvPr>
        </p:nvSpPr>
        <p:spPr>
          <a:xfrm>
            <a:off x="8125038" y="3523822"/>
            <a:ext cx="3416087"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18" name="Tijdelijke aanduiding voor tekst 17">
            <a:extLst>
              <a:ext uri="{FF2B5EF4-FFF2-40B4-BE49-F238E27FC236}">
                <a16:creationId xmlns:a16="http://schemas.microsoft.com/office/drawing/2014/main" id="{5DD21AD0-6325-9715-DC17-FDD6439A7DB2}"/>
              </a:ext>
            </a:extLst>
          </p:cNvPr>
          <p:cNvSpPr>
            <a:spLocks noGrp="1"/>
          </p:cNvSpPr>
          <p:nvPr>
            <p:ph type="body" sz="quarter" idx="15"/>
          </p:nvPr>
        </p:nvSpPr>
        <p:spPr>
          <a:xfrm>
            <a:off x="1787525" y="4032250"/>
            <a:ext cx="3484563"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tekst 17">
            <a:extLst>
              <a:ext uri="{FF2B5EF4-FFF2-40B4-BE49-F238E27FC236}">
                <a16:creationId xmlns:a16="http://schemas.microsoft.com/office/drawing/2014/main" id="{38ED3222-6EEF-3597-AB79-72851739965A}"/>
              </a:ext>
            </a:extLst>
          </p:cNvPr>
          <p:cNvSpPr>
            <a:spLocks noGrp="1"/>
          </p:cNvSpPr>
          <p:nvPr>
            <p:ph type="body" sz="quarter" idx="16"/>
          </p:nvPr>
        </p:nvSpPr>
        <p:spPr>
          <a:xfrm>
            <a:off x="8125038" y="4032250"/>
            <a:ext cx="3416087"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4398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lleen titel">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1E98CA9E-A8E5-EB72-323F-28B015CCCDF6}"/>
              </a:ext>
            </a:extLst>
          </p:cNvPr>
          <p:cNvSpPr/>
          <p:nvPr userDrawn="1"/>
        </p:nvSpPr>
        <p:spPr>
          <a:xfrm>
            <a:off x="4111413" y="0"/>
            <a:ext cx="3972349" cy="61474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NL"/>
          </a:p>
        </p:txBody>
      </p:sp>
      <p:sp>
        <p:nvSpPr>
          <p:cNvPr id="16" name="Tijdelijke aanduiding voor afbeelding 9">
            <a:extLst>
              <a:ext uri="{FF2B5EF4-FFF2-40B4-BE49-F238E27FC236}">
                <a16:creationId xmlns:a16="http://schemas.microsoft.com/office/drawing/2014/main" id="{0353AC07-35DC-4CC1-22A0-FB8347CE303A}"/>
              </a:ext>
            </a:extLst>
          </p:cNvPr>
          <p:cNvSpPr>
            <a:spLocks noGrp="1"/>
          </p:cNvSpPr>
          <p:nvPr>
            <p:ph type="pic" sz="quarter" idx="15" hasCustomPrompt="1"/>
          </p:nvPr>
        </p:nvSpPr>
        <p:spPr>
          <a:xfrm>
            <a:off x="1083805"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7" name="Tijdelijke aanduiding voor afbeelding 9">
            <a:extLst>
              <a:ext uri="{FF2B5EF4-FFF2-40B4-BE49-F238E27FC236}">
                <a16:creationId xmlns:a16="http://schemas.microsoft.com/office/drawing/2014/main" id="{6A91195A-55A5-2DDA-CD5E-E9AFD28B4A94}"/>
              </a:ext>
            </a:extLst>
          </p:cNvPr>
          <p:cNvSpPr>
            <a:spLocks noGrp="1"/>
          </p:cNvSpPr>
          <p:nvPr>
            <p:ph type="pic" sz="quarter" idx="16" hasCustomPrompt="1"/>
          </p:nvPr>
        </p:nvSpPr>
        <p:spPr>
          <a:xfrm>
            <a:off x="5288107" y="1565275"/>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19" name="Tijdelijke aanduiding voor afbeelding 9">
            <a:extLst>
              <a:ext uri="{FF2B5EF4-FFF2-40B4-BE49-F238E27FC236}">
                <a16:creationId xmlns:a16="http://schemas.microsoft.com/office/drawing/2014/main" id="{1297350C-8F82-C34F-CBB0-1A4DFA42E9EE}"/>
              </a:ext>
            </a:extLst>
          </p:cNvPr>
          <p:cNvSpPr>
            <a:spLocks noGrp="1"/>
          </p:cNvSpPr>
          <p:nvPr>
            <p:ph type="pic" sz="quarter" idx="18" hasCustomPrompt="1"/>
          </p:nvPr>
        </p:nvSpPr>
        <p:spPr>
          <a:xfrm>
            <a:off x="9289748" y="1565274"/>
            <a:ext cx="1616075" cy="1616075"/>
          </a:xfrm>
          <a:prstGeom prst="ellipse">
            <a:avLst/>
          </a:prstGeom>
          <a:solidFill>
            <a:schemeClr val="bg1">
              <a:lumMod val="95000"/>
            </a:schemeClr>
          </a:solidFill>
          <a:ln w="19050">
            <a:solidFill>
              <a:schemeClr val="accent1"/>
            </a:solidFill>
          </a:ln>
        </p:spPr>
        <p:txBody>
          <a:bodyPr/>
          <a:lstStyle>
            <a:lvl1pPr algn="ctr">
              <a:defRPr/>
            </a:lvl1pPr>
          </a:lstStyle>
          <a:p>
            <a:r>
              <a:rPr lang="nl-NL" dirty="0"/>
              <a:t>Afbeelding</a:t>
            </a:r>
          </a:p>
        </p:txBody>
      </p:sp>
      <p:sp>
        <p:nvSpPr>
          <p:cNvPr id="2" name="Titel 1">
            <a:extLst>
              <a:ext uri="{FF2B5EF4-FFF2-40B4-BE49-F238E27FC236}">
                <a16:creationId xmlns:a16="http://schemas.microsoft.com/office/drawing/2014/main" id="{9D722407-8122-47BA-927C-D3B05D9E10E2}"/>
              </a:ext>
            </a:extLst>
          </p:cNvPr>
          <p:cNvSpPr>
            <a:spLocks noGrp="1"/>
          </p:cNvSpPr>
          <p:nvPr>
            <p:ph type="title" hasCustomPrompt="1"/>
          </p:nvPr>
        </p:nvSpPr>
        <p:spPr>
          <a:xfrm>
            <a:off x="4734560" y="431191"/>
            <a:ext cx="2722880" cy="415072"/>
          </a:xfrm>
          <a:prstGeom prst="roundRect">
            <a:avLst>
              <a:gd name="adj" fmla="val 50000"/>
            </a:avLst>
          </a:prstGeom>
          <a:solidFill>
            <a:schemeClr val="bg1"/>
          </a:solidFill>
          <a:ln>
            <a:solidFill>
              <a:schemeClr val="accent1"/>
            </a:solidFill>
          </a:ln>
        </p:spPr>
        <p:txBody>
          <a:bodyPr wrap="square" tIns="18000" anchor="ctr" anchorCtr="0">
            <a:spAutoFit/>
          </a:bodyPr>
          <a:lstStyle>
            <a:lvl1pPr algn="ctr">
              <a:defRPr sz="2000">
                <a:solidFill>
                  <a:schemeClr val="accent1"/>
                </a:solidFill>
                <a:latin typeface="+mj-lt"/>
              </a:defRPr>
            </a:lvl1pPr>
          </a:lstStyle>
          <a:p>
            <a:r>
              <a:rPr lang="nl-NL" dirty="0"/>
              <a:t>Onderwerp</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08-06-2026</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2" name="Tijdelijke aanduiding voor tekst 2">
            <a:extLst>
              <a:ext uri="{FF2B5EF4-FFF2-40B4-BE49-F238E27FC236}">
                <a16:creationId xmlns:a16="http://schemas.microsoft.com/office/drawing/2014/main" id="{8EF445D4-FE87-805F-E5DB-28380930D551}"/>
              </a:ext>
            </a:extLst>
          </p:cNvPr>
          <p:cNvSpPr>
            <a:spLocks noGrp="1"/>
          </p:cNvSpPr>
          <p:nvPr>
            <p:ph type="body" idx="1" hasCustomPrompt="1"/>
          </p:nvPr>
        </p:nvSpPr>
        <p:spPr>
          <a:xfrm>
            <a:off x="650875" y="3523822"/>
            <a:ext cx="3387623"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14" name="Tijdelijke aanduiding voor tekst 4">
            <a:extLst>
              <a:ext uri="{FF2B5EF4-FFF2-40B4-BE49-F238E27FC236}">
                <a16:creationId xmlns:a16="http://schemas.microsoft.com/office/drawing/2014/main" id="{B407028A-4F6E-4717-3FD9-1577C7FFB0E9}"/>
              </a:ext>
            </a:extLst>
          </p:cNvPr>
          <p:cNvSpPr>
            <a:spLocks noGrp="1"/>
          </p:cNvSpPr>
          <p:nvPr>
            <p:ph type="body" sz="quarter" idx="3" hasCustomPrompt="1"/>
          </p:nvPr>
        </p:nvSpPr>
        <p:spPr>
          <a:xfrm>
            <a:off x="4631666" y="3523822"/>
            <a:ext cx="3374414"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10" name="Tijdelijke aanduiding voor tekst 4">
            <a:extLst>
              <a:ext uri="{FF2B5EF4-FFF2-40B4-BE49-F238E27FC236}">
                <a16:creationId xmlns:a16="http://schemas.microsoft.com/office/drawing/2014/main" id="{35BD194B-3F31-448F-31B1-1B7188D8E3C9}"/>
              </a:ext>
            </a:extLst>
          </p:cNvPr>
          <p:cNvSpPr>
            <a:spLocks noGrp="1"/>
          </p:cNvSpPr>
          <p:nvPr>
            <p:ph type="body" sz="quarter" idx="13" hasCustomPrompt="1"/>
          </p:nvPr>
        </p:nvSpPr>
        <p:spPr>
          <a:xfrm>
            <a:off x="8676376" y="3523822"/>
            <a:ext cx="3102452" cy="348877"/>
          </a:xfrm>
        </p:spPr>
        <p:txBody>
          <a:bodyPr anchor="b"/>
          <a:lstStyle>
            <a:lvl1pPr marL="0" indent="0">
              <a:buNone/>
              <a:defRPr sz="2000" b="1">
                <a:solidFill>
                  <a:schemeClr val="accent1"/>
                </a:solidFill>
                <a:latin typeface="+mj-lt"/>
              </a:defRPr>
            </a:lvl1pPr>
            <a:lvl2pPr marL="342845" indent="0">
              <a:buNone/>
              <a:defRPr sz="1500" b="1"/>
            </a:lvl2pPr>
            <a:lvl3pPr marL="685691" indent="0">
              <a:buNone/>
              <a:defRPr sz="1350" b="1"/>
            </a:lvl3pPr>
            <a:lvl4pPr marL="1028536" indent="0">
              <a:buNone/>
              <a:defRPr sz="1200" b="1"/>
            </a:lvl4pPr>
            <a:lvl5pPr marL="1371380" indent="0">
              <a:buNone/>
              <a:defRPr sz="1200" b="1"/>
            </a:lvl5pPr>
            <a:lvl6pPr marL="1714225" indent="0">
              <a:buNone/>
              <a:defRPr sz="1200" b="1"/>
            </a:lvl6pPr>
            <a:lvl7pPr marL="2057071" indent="0">
              <a:buNone/>
              <a:defRPr sz="1200" b="1"/>
            </a:lvl7pPr>
            <a:lvl8pPr marL="2399916" indent="0">
              <a:buNone/>
              <a:defRPr sz="1200" b="1"/>
            </a:lvl8pPr>
            <a:lvl9pPr marL="2742761" indent="0">
              <a:buNone/>
              <a:defRPr sz="1200" b="1"/>
            </a:lvl9pPr>
          </a:lstStyle>
          <a:p>
            <a:pPr lvl="0"/>
            <a:r>
              <a:rPr lang="nl-NL" dirty="0"/>
              <a:t>Titel</a:t>
            </a:r>
          </a:p>
        </p:txBody>
      </p:sp>
      <p:sp>
        <p:nvSpPr>
          <p:cNvPr id="20" name="Tijdelijke aanduiding voor tekst 17">
            <a:extLst>
              <a:ext uri="{FF2B5EF4-FFF2-40B4-BE49-F238E27FC236}">
                <a16:creationId xmlns:a16="http://schemas.microsoft.com/office/drawing/2014/main" id="{C6D9951F-B878-4921-3B62-76348DFCBF5D}"/>
              </a:ext>
            </a:extLst>
          </p:cNvPr>
          <p:cNvSpPr>
            <a:spLocks noGrp="1"/>
          </p:cNvSpPr>
          <p:nvPr>
            <p:ph type="body" sz="quarter" idx="19"/>
          </p:nvPr>
        </p:nvSpPr>
        <p:spPr>
          <a:xfrm>
            <a:off x="650875" y="4032250"/>
            <a:ext cx="3387725"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jdelijke aanduiding voor tekst 17">
            <a:extLst>
              <a:ext uri="{FF2B5EF4-FFF2-40B4-BE49-F238E27FC236}">
                <a16:creationId xmlns:a16="http://schemas.microsoft.com/office/drawing/2014/main" id="{3BB414C3-1547-FAE4-2DA6-36E7A7EA3F86}"/>
              </a:ext>
            </a:extLst>
          </p:cNvPr>
          <p:cNvSpPr>
            <a:spLocks noGrp="1"/>
          </p:cNvSpPr>
          <p:nvPr>
            <p:ph type="body" sz="quarter" idx="20"/>
          </p:nvPr>
        </p:nvSpPr>
        <p:spPr>
          <a:xfrm>
            <a:off x="8676376" y="4032250"/>
            <a:ext cx="3102452"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Tijdelijke aanduiding voor tekst 17">
            <a:extLst>
              <a:ext uri="{FF2B5EF4-FFF2-40B4-BE49-F238E27FC236}">
                <a16:creationId xmlns:a16="http://schemas.microsoft.com/office/drawing/2014/main" id="{67F37F1E-57AA-D589-5E90-5B82F383969B}"/>
              </a:ext>
            </a:extLst>
          </p:cNvPr>
          <p:cNvSpPr>
            <a:spLocks noGrp="1"/>
          </p:cNvSpPr>
          <p:nvPr>
            <p:ph type="body" sz="quarter" idx="21"/>
          </p:nvPr>
        </p:nvSpPr>
        <p:spPr>
          <a:xfrm>
            <a:off x="4631666" y="4032250"/>
            <a:ext cx="3374413" cy="1893888"/>
          </a:xfrm>
        </p:spPr>
        <p:txBody>
          <a:bodyPr/>
          <a:lstStyle>
            <a:lvl1pPr marL="217488" indent="-217488">
              <a:buFont typeface="Arial" panose="020B0604020202020204" pitchFamily="34" charset="0"/>
              <a:buChar char="•"/>
              <a:defRPr>
                <a:solidFill>
                  <a:schemeClr val="accent6"/>
                </a:solidFill>
              </a:defRPr>
            </a:lvl1pPr>
            <a:lvl2pPr marL="433388" indent="-215900">
              <a:defRPr sz="16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260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1BE3F1-35D4-DC08-662B-AECFE0D22CCF}"/>
              </a:ext>
            </a:extLst>
          </p:cNvPr>
          <p:cNvPicPr>
            <a:picLocks noChangeAspect="1"/>
          </p:cNvPicPr>
          <p:nvPr userDrawn="1"/>
        </p:nvPicPr>
        <p:blipFill>
          <a:blip r:embed="rId20"/>
          <a:stretch>
            <a:fillRect/>
          </a:stretch>
        </p:blipFill>
        <p:spPr>
          <a:xfrm>
            <a:off x="0" y="6147447"/>
            <a:ext cx="12197842" cy="710554"/>
          </a:xfrm>
          <a:prstGeom prst="rect">
            <a:avLst/>
          </a:prstGeom>
        </p:spPr>
      </p:pic>
      <p:pic>
        <p:nvPicPr>
          <p:cNvPr id="10" name="Picture 18" descr="A green and black logo&#10;&#10;Description automatically generated">
            <a:extLst>
              <a:ext uri="{FF2B5EF4-FFF2-40B4-BE49-F238E27FC236}">
                <a16:creationId xmlns:a16="http://schemas.microsoft.com/office/drawing/2014/main" id="{D846E19B-93A2-D046-63FA-984F3904B432}"/>
              </a:ext>
            </a:extLst>
          </p:cNvPr>
          <p:cNvPicPr>
            <a:picLocks noChangeAspect="1"/>
          </p:cNvPicPr>
          <p:nvPr userDrawn="1"/>
        </p:nvPicPr>
        <p:blipFill>
          <a:blip r:embed="rId21"/>
          <a:stretch>
            <a:fillRect/>
          </a:stretch>
        </p:blipFill>
        <p:spPr>
          <a:xfrm>
            <a:off x="225791" y="6247100"/>
            <a:ext cx="2261141" cy="511248"/>
          </a:xfrm>
          <a:prstGeom prst="rect">
            <a:avLst/>
          </a:prstGeom>
        </p:spPr>
      </p:pic>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651510" y="857674"/>
            <a:ext cx="10888980" cy="512364"/>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651510" y="1646238"/>
            <a:ext cx="10888980" cy="3907235"/>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2966084" y="6552697"/>
            <a:ext cx="1072516" cy="177079"/>
          </a:xfrm>
          <a:prstGeom prst="rect">
            <a:avLst/>
          </a:prstGeom>
        </p:spPr>
        <p:txBody>
          <a:bodyPr vert="horz" lIns="0" tIns="0" rIns="0" bIns="0" rtlCol="0" anchor="ctr"/>
          <a:lstStyle>
            <a:lvl1pPr algn="ctr">
              <a:defRPr sz="600">
                <a:solidFill>
                  <a:schemeClr val="tx1">
                    <a:tint val="75000"/>
                  </a:schemeClr>
                </a:solidFill>
              </a:defRPr>
            </a:lvl1pPr>
          </a:lstStyle>
          <a:p>
            <a:fld id="{C19F3B34-6B0D-45FF-A390-8EBDD9B392CA}" type="datetimeFigureOut">
              <a:rPr lang="nl-NL" smtClean="0"/>
              <a:pPr/>
              <a:t>08-06-2026</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4038600" y="6552697"/>
            <a:ext cx="4114800" cy="177079"/>
          </a:xfrm>
          <a:prstGeom prst="rect">
            <a:avLst/>
          </a:prstGeom>
        </p:spPr>
        <p:txBody>
          <a:bodyPr vert="horz" lIns="0" tIns="0" rIns="0" bIns="0" rtlCol="0" anchor="ctr"/>
          <a:lstStyle>
            <a:lvl1pPr algn="ctr">
              <a:defRPr sz="6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2549956" y="6552697"/>
            <a:ext cx="353104" cy="177079"/>
          </a:xfrm>
          <a:prstGeom prst="rect">
            <a:avLst/>
          </a:prstGeom>
        </p:spPr>
        <p:txBody>
          <a:bodyPr vert="horz" lIns="0" tIns="0" rIns="0" bIns="0" rtlCol="0" anchor="ctr"/>
          <a:lstStyle>
            <a:lvl1pPr algn="l">
              <a:defRPr sz="600">
                <a:solidFill>
                  <a:schemeClr val="tx1">
                    <a:tint val="75000"/>
                  </a:schemeClr>
                </a:solidFill>
              </a:defRPr>
            </a:lvl1pPr>
          </a:lstStyle>
          <a:p>
            <a:fld id="{F9DE7F4B-6E11-487C-9B28-4934A04645A5}" type="slidenum">
              <a:rPr lang="nl-NL" smtClean="0"/>
              <a:pPr/>
              <a:t>‹nr.›</a:t>
            </a:fld>
            <a:endParaRPr lang="nl-NL" dirty="0"/>
          </a:p>
        </p:txBody>
      </p:sp>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8"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60" r:id="rId15"/>
    <p:sldLayoutId id="2147483655" r:id="rId16"/>
    <p:sldLayoutId id="2147483654" r:id="rId17"/>
    <p:sldLayoutId id="2147483653" r:id="rId18"/>
  </p:sldLayoutIdLst>
  <p:txStyles>
    <p:titleStyle>
      <a:lvl1pPr algn="l" defTabSz="685691"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685691" rtl="0" eaLnBrk="1" latinLnBrk="0" hangingPunct="1">
        <a:lnSpc>
          <a:spcPct val="114000"/>
        </a:lnSpc>
        <a:spcBef>
          <a:spcPts val="0"/>
        </a:spcBef>
        <a:buFont typeface="Arial" panose="020B0604020202020204" pitchFamily="34" charset="0"/>
        <a:buNone/>
        <a:defRPr sz="1600" kern="1200">
          <a:solidFill>
            <a:schemeClr val="accent6"/>
          </a:solidFill>
          <a:latin typeface="+mn-lt"/>
          <a:ea typeface="+mn-ea"/>
          <a:cs typeface="+mn-cs"/>
        </a:defRPr>
      </a:lvl1pPr>
      <a:lvl2pPr marL="215266" indent="-211456" algn="l" defTabSz="685691" rtl="0" eaLnBrk="1" latinLnBrk="0" hangingPunct="1">
        <a:lnSpc>
          <a:spcPct val="114000"/>
        </a:lnSpc>
        <a:spcBef>
          <a:spcPts val="0"/>
        </a:spcBef>
        <a:buClr>
          <a:schemeClr val="accent3"/>
        </a:buClr>
        <a:buFont typeface="Arial" panose="020B0604020202020204" pitchFamily="34" charset="0"/>
        <a:buChar char="•"/>
        <a:defRPr sz="1600" kern="1200">
          <a:solidFill>
            <a:schemeClr val="accent6"/>
          </a:solidFill>
          <a:latin typeface="+mn-lt"/>
          <a:ea typeface="+mn-ea"/>
          <a:cs typeface="+mn-cs"/>
        </a:defRPr>
      </a:lvl2pPr>
      <a:lvl3pPr marL="428626" indent="-213360" algn="l" defTabSz="685691" rtl="0" eaLnBrk="1" latinLnBrk="0" hangingPunct="1">
        <a:lnSpc>
          <a:spcPct val="114000"/>
        </a:lnSpc>
        <a:spcBef>
          <a:spcPts val="0"/>
        </a:spcBef>
        <a:buClr>
          <a:schemeClr val="accent2"/>
        </a:buClr>
        <a:buFont typeface="Arial" panose="020B0604020202020204" pitchFamily="34" charset="0"/>
        <a:buChar char="•"/>
        <a:defRPr sz="1600" kern="1200">
          <a:solidFill>
            <a:schemeClr val="accent6"/>
          </a:solidFill>
          <a:latin typeface="+mn-lt"/>
          <a:ea typeface="+mn-ea"/>
          <a:cs typeface="+mn-cs"/>
        </a:defRPr>
      </a:lvl3pPr>
      <a:lvl4pPr marL="601980" indent="-173356" algn="l" defTabSz="685691" rtl="0" eaLnBrk="1" latinLnBrk="0" hangingPunct="1">
        <a:lnSpc>
          <a:spcPct val="114000"/>
        </a:lnSpc>
        <a:spcBef>
          <a:spcPts val="0"/>
        </a:spcBef>
        <a:buClr>
          <a:schemeClr val="accent5"/>
        </a:buClr>
        <a:buFont typeface="Arial" panose="020B0604020202020204" pitchFamily="34" charset="0"/>
        <a:buChar char="•"/>
        <a:defRPr sz="1600" kern="1200">
          <a:solidFill>
            <a:schemeClr val="accent6"/>
          </a:solidFill>
          <a:latin typeface="+mn-lt"/>
          <a:ea typeface="+mn-ea"/>
          <a:cs typeface="+mn-cs"/>
        </a:defRPr>
      </a:lvl4pPr>
      <a:lvl5pPr marL="805925" indent="-135709" algn="l" defTabSz="685691" rtl="0" eaLnBrk="1" latinLnBrk="0" hangingPunct="1">
        <a:lnSpc>
          <a:spcPct val="114000"/>
        </a:lnSpc>
        <a:spcBef>
          <a:spcPts val="0"/>
        </a:spcBef>
        <a:buClr>
          <a:schemeClr val="accent4"/>
        </a:buClr>
        <a:buFont typeface="Arial" panose="020B0604020202020204" pitchFamily="34" charset="0"/>
        <a:buChar char="•"/>
        <a:defRPr sz="1600" kern="1200">
          <a:solidFill>
            <a:schemeClr val="accent6"/>
          </a:solidFill>
          <a:latin typeface="+mn-lt"/>
          <a:ea typeface="+mn-ea"/>
          <a:cs typeface="+mn-cs"/>
        </a:defRPr>
      </a:lvl5pPr>
      <a:lvl6pPr marL="1885649" indent="-171422" algn="l" defTabSz="6856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494" indent="-171422" algn="l" defTabSz="6856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338" indent="-171422" algn="l" defTabSz="6856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183" indent="-171422" algn="l" defTabSz="6856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691" rtl="0" eaLnBrk="1" latinLnBrk="0" hangingPunct="1">
        <a:defRPr sz="1350" kern="1200">
          <a:solidFill>
            <a:schemeClr val="tx1"/>
          </a:solidFill>
          <a:latin typeface="+mn-lt"/>
          <a:ea typeface="+mn-ea"/>
          <a:cs typeface="+mn-cs"/>
        </a:defRPr>
      </a:lvl1pPr>
      <a:lvl2pPr marL="342845" algn="l" defTabSz="685691" rtl="0" eaLnBrk="1" latinLnBrk="0" hangingPunct="1">
        <a:defRPr sz="1350" kern="1200">
          <a:solidFill>
            <a:schemeClr val="tx1"/>
          </a:solidFill>
          <a:latin typeface="+mn-lt"/>
          <a:ea typeface="+mn-ea"/>
          <a:cs typeface="+mn-cs"/>
        </a:defRPr>
      </a:lvl2pPr>
      <a:lvl3pPr marL="685691" algn="l" defTabSz="685691" rtl="0" eaLnBrk="1" latinLnBrk="0" hangingPunct="1">
        <a:defRPr sz="1350" kern="1200">
          <a:solidFill>
            <a:schemeClr val="tx1"/>
          </a:solidFill>
          <a:latin typeface="+mn-lt"/>
          <a:ea typeface="+mn-ea"/>
          <a:cs typeface="+mn-cs"/>
        </a:defRPr>
      </a:lvl3pPr>
      <a:lvl4pPr marL="1028536" algn="l" defTabSz="685691" rtl="0" eaLnBrk="1" latinLnBrk="0" hangingPunct="1">
        <a:defRPr sz="1350" kern="1200">
          <a:solidFill>
            <a:schemeClr val="tx1"/>
          </a:solidFill>
          <a:latin typeface="+mn-lt"/>
          <a:ea typeface="+mn-ea"/>
          <a:cs typeface="+mn-cs"/>
        </a:defRPr>
      </a:lvl4pPr>
      <a:lvl5pPr marL="1371380" algn="l" defTabSz="685691" rtl="0" eaLnBrk="1" latinLnBrk="0" hangingPunct="1">
        <a:defRPr sz="1350" kern="1200">
          <a:solidFill>
            <a:schemeClr val="tx1"/>
          </a:solidFill>
          <a:latin typeface="+mn-lt"/>
          <a:ea typeface="+mn-ea"/>
          <a:cs typeface="+mn-cs"/>
        </a:defRPr>
      </a:lvl5pPr>
      <a:lvl6pPr marL="1714225" algn="l" defTabSz="685691" rtl="0" eaLnBrk="1" latinLnBrk="0" hangingPunct="1">
        <a:defRPr sz="1350" kern="1200">
          <a:solidFill>
            <a:schemeClr val="tx1"/>
          </a:solidFill>
          <a:latin typeface="+mn-lt"/>
          <a:ea typeface="+mn-ea"/>
          <a:cs typeface="+mn-cs"/>
        </a:defRPr>
      </a:lvl6pPr>
      <a:lvl7pPr marL="2057071" algn="l" defTabSz="685691" rtl="0" eaLnBrk="1" latinLnBrk="0" hangingPunct="1">
        <a:defRPr sz="1350" kern="1200">
          <a:solidFill>
            <a:schemeClr val="tx1"/>
          </a:solidFill>
          <a:latin typeface="+mn-lt"/>
          <a:ea typeface="+mn-ea"/>
          <a:cs typeface="+mn-cs"/>
        </a:defRPr>
      </a:lvl7pPr>
      <a:lvl8pPr marL="2399916" algn="l" defTabSz="685691" rtl="0" eaLnBrk="1" latinLnBrk="0" hangingPunct="1">
        <a:defRPr sz="1350" kern="1200">
          <a:solidFill>
            <a:schemeClr val="tx1"/>
          </a:solidFill>
          <a:latin typeface="+mn-lt"/>
          <a:ea typeface="+mn-ea"/>
          <a:cs typeface="+mn-cs"/>
        </a:defRPr>
      </a:lvl8pPr>
      <a:lvl9pPr marL="2742761" algn="l" defTabSz="68569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3499" userDrawn="1">
          <p15:clr>
            <a:srgbClr val="F26B43"/>
          </p15:clr>
        </p15:guide>
        <p15:guide id="3" pos="410" userDrawn="1">
          <p15:clr>
            <a:srgbClr val="F26B43"/>
          </p15:clr>
        </p15:guide>
        <p15:guide id="4" pos="7270" userDrawn="1">
          <p15:clr>
            <a:srgbClr val="F26B43"/>
          </p15:clr>
        </p15:guide>
        <p15:guide id="5" pos="4112" userDrawn="1">
          <p15:clr>
            <a:srgbClr val="F26B43"/>
          </p15:clr>
        </p15:guide>
        <p15:guide id="6" pos="3568" userDrawn="1">
          <p15:clr>
            <a:srgbClr val="F26B43"/>
          </p15:clr>
        </p15:guide>
        <p15:guide id="7" orient="horz" pos="10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3E22656-25AB-9A52-621E-CBCF2B257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1494049-82B6-11C8-A4F8-F41846CAD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4DF2E0-6E39-171F-B9DD-4E8FD76E0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E17E2-618F-408A-A3C8-B069AA6CE590}" type="datetimeFigureOut">
              <a:rPr lang="nl-NL" smtClean="0"/>
              <a:t>08-06-2026</a:t>
            </a:fld>
            <a:endParaRPr lang="nl-NL"/>
          </a:p>
        </p:txBody>
      </p:sp>
      <p:sp>
        <p:nvSpPr>
          <p:cNvPr id="5" name="Tijdelijke aanduiding voor voettekst 4">
            <a:extLst>
              <a:ext uri="{FF2B5EF4-FFF2-40B4-BE49-F238E27FC236}">
                <a16:creationId xmlns:a16="http://schemas.microsoft.com/office/drawing/2014/main" id="{C90BCF2F-DAA1-94A3-5C1E-A13310C04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0F20576-018A-C06A-857C-F9CB3404FE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D11-ED04-4DE2-87AF-00B760BB0804}" type="slidenum">
              <a:rPr lang="nl-NL" smtClean="0"/>
              <a:t>‹nr.›</a:t>
            </a:fld>
            <a:endParaRPr lang="nl-NL"/>
          </a:p>
        </p:txBody>
      </p:sp>
    </p:spTree>
    <p:extLst>
      <p:ext uri="{BB962C8B-B14F-4D97-AF65-F5344CB8AC3E}">
        <p14:creationId xmlns:p14="http://schemas.microsoft.com/office/powerpoint/2010/main" val="29206476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rogrammavivet.nl/agenda/default.aspx" TargetMode="External"/><Relationship Id="rId2" Type="http://schemas.openxmlformats.org/officeDocument/2006/relationships/hyperlink" Target="http://www.programmavivet.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www.programmavivet.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F0F7"/>
        </a:solidFill>
        <a:effectLst/>
      </p:bgPr>
    </p:bg>
    <p:spTree>
      <p:nvGrpSpPr>
        <p:cNvPr id="1" name=""/>
        <p:cNvGrpSpPr/>
        <p:nvPr/>
      </p:nvGrpSpPr>
      <p:grpSpPr>
        <a:xfrm>
          <a:off x="0" y="0"/>
          <a:ext cx="0" cy="0"/>
          <a:chOff x="0" y="0"/>
          <a:chExt cx="0" cy="0"/>
        </a:xfrm>
      </p:grpSpPr>
      <p:grpSp>
        <p:nvGrpSpPr>
          <p:cNvPr id="13" name="Group 9">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1" name="Rectangle 10">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itel 9">
            <a:extLst>
              <a:ext uri="{FF2B5EF4-FFF2-40B4-BE49-F238E27FC236}">
                <a16:creationId xmlns:a16="http://schemas.microsoft.com/office/drawing/2014/main" id="{C683EE14-13FA-F82F-60B1-CF952123C8A7}"/>
              </a:ext>
            </a:extLst>
          </p:cNvPr>
          <p:cNvSpPr>
            <a:spLocks noGrp="1"/>
          </p:cNvSpPr>
          <p:nvPr>
            <p:ph type="ctrTitle"/>
          </p:nvPr>
        </p:nvSpPr>
        <p:spPr>
          <a:xfrm>
            <a:off x="8781" y="1"/>
            <a:ext cx="12207200" cy="2193184"/>
          </a:xfrm>
        </p:spPr>
        <p:txBody>
          <a:bodyPr anchor="ctr">
            <a:normAutofit fontScale="90000"/>
          </a:bodyPr>
          <a:lstStyle/>
          <a:p>
            <a:pPr>
              <a:lnSpc>
                <a:spcPct val="100000"/>
              </a:lnSpc>
            </a:pPr>
            <a:br>
              <a:rPr lang="nl-NL" sz="3600" b="1" i="0">
                <a:solidFill>
                  <a:srgbClr val="000000"/>
                </a:solidFill>
                <a:effectLst/>
                <a:latin typeface="+mn-lt"/>
                <a:cs typeface="Calibri" panose="020F0502020204030204" pitchFamily="34" charset="0"/>
              </a:rPr>
            </a:br>
            <a:r>
              <a:rPr lang="nl-NL" sz="3600" b="1">
                <a:solidFill>
                  <a:srgbClr val="253B5C"/>
                </a:solidFill>
                <a:latin typeface="+mn-lt"/>
                <a:cs typeface="Calibri" panose="020F0502020204030204" pitchFamily="34" charset="0"/>
              </a:rPr>
              <a:t>De vraag achter de vraag: krijg grip op jouw uitdaging</a:t>
            </a:r>
            <a:br>
              <a:rPr lang="nl-NL" sz="3600" i="0" dirty="0">
                <a:solidFill>
                  <a:srgbClr val="253B5C"/>
                </a:solidFill>
                <a:effectLst/>
                <a:latin typeface="+mn-lt"/>
                <a:cs typeface="Calibri" panose="020F0502020204030204" pitchFamily="34" charset="0"/>
              </a:rPr>
            </a:br>
            <a:r>
              <a:rPr lang="nl-NL" sz="3600" i="0" dirty="0">
                <a:solidFill>
                  <a:srgbClr val="253B5C"/>
                </a:solidFill>
                <a:effectLst/>
                <a:latin typeface="+mn-lt"/>
                <a:cs typeface="Calibri" panose="020F0502020204030204" pitchFamily="34" charset="0"/>
              </a:rPr>
              <a:t>I</a:t>
            </a:r>
            <a:r>
              <a:rPr lang="nl-NL" sz="3600" dirty="0">
                <a:solidFill>
                  <a:srgbClr val="253B5C"/>
                </a:solidFill>
                <a:latin typeface="+mn-lt"/>
                <a:cs typeface="Calibri" panose="020F0502020204030204" pitchFamily="34" charset="0"/>
              </a:rPr>
              <a:t>nspiratiesessie 1.4</a:t>
            </a:r>
            <a:br>
              <a:rPr lang="nl-NL" sz="3600" dirty="0">
                <a:solidFill>
                  <a:srgbClr val="253B5C"/>
                </a:solidFill>
                <a:latin typeface="+mn-lt"/>
                <a:cs typeface="Calibri" panose="020F0502020204030204" pitchFamily="34" charset="0"/>
              </a:rPr>
            </a:br>
            <a:r>
              <a:rPr lang="nl-NL" sz="3600" dirty="0">
                <a:solidFill>
                  <a:srgbClr val="253B5C"/>
                </a:solidFill>
                <a:latin typeface="+mn-lt"/>
                <a:cs typeface="Calibri" panose="020F0502020204030204" pitchFamily="34" charset="0"/>
              </a:rPr>
              <a:t>10.15 - 11.15 uur</a:t>
            </a:r>
            <a:br>
              <a:rPr lang="nl-NL" sz="3000" dirty="0">
                <a:solidFill>
                  <a:srgbClr val="000000"/>
                </a:solidFill>
                <a:latin typeface="+mn-lt"/>
                <a:cs typeface="Calibri" panose="020F0502020204030204" pitchFamily="34" charset="0"/>
              </a:rPr>
            </a:br>
            <a:endParaRPr lang="nl-NL" sz="3000" dirty="0">
              <a:solidFill>
                <a:srgbClr val="000000"/>
              </a:solidFill>
              <a:latin typeface="+mn-lt"/>
            </a:endParaRPr>
          </a:p>
        </p:txBody>
      </p:sp>
      <p:sp>
        <p:nvSpPr>
          <p:cNvPr id="14" name="Rechthoek 13">
            <a:extLst>
              <a:ext uri="{FF2B5EF4-FFF2-40B4-BE49-F238E27FC236}">
                <a16:creationId xmlns:a16="http://schemas.microsoft.com/office/drawing/2014/main" id="{7C08AF99-A96D-FD6F-41E5-55C4F037588B}"/>
              </a:ext>
            </a:extLst>
          </p:cNvPr>
          <p:cNvSpPr/>
          <p:nvPr/>
        </p:nvSpPr>
        <p:spPr>
          <a:xfrm flipV="1">
            <a:off x="-18014" y="2193184"/>
            <a:ext cx="12222420" cy="139037"/>
          </a:xfrm>
          <a:prstGeom prst="rect">
            <a:avLst/>
          </a:prstGeom>
          <a:solidFill>
            <a:srgbClr val="253B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96600"/>
              </a:solidFill>
              <a:effectLst/>
              <a:highlight>
                <a:srgbClr val="000000"/>
              </a:highligh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F0CD3369-13F6-9266-D761-0EFE9E329366}"/>
              </a:ext>
            </a:extLst>
          </p:cNvPr>
          <p:cNvPicPr>
            <a:picLocks noChangeAspect="1"/>
          </p:cNvPicPr>
          <p:nvPr/>
        </p:nvPicPr>
        <p:blipFill>
          <a:blip r:embed="rId2"/>
          <a:stretch>
            <a:fillRect/>
          </a:stretch>
        </p:blipFill>
        <p:spPr>
          <a:xfrm>
            <a:off x="-18014" y="2747377"/>
            <a:ext cx="12233995" cy="4110622"/>
          </a:xfrm>
          <a:prstGeom prst="rect">
            <a:avLst/>
          </a:prstGeom>
        </p:spPr>
      </p:pic>
    </p:spTree>
    <p:extLst>
      <p:ext uri="{BB962C8B-B14F-4D97-AF65-F5344CB8AC3E}">
        <p14:creationId xmlns:p14="http://schemas.microsoft.com/office/powerpoint/2010/main" val="275582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F0F7"/>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330DB5D-15E5-FDEE-FD09-9BBD58AAB8C7}"/>
              </a:ext>
            </a:extLst>
          </p:cNvPr>
          <p:cNvSpPr txBox="1"/>
          <p:nvPr/>
        </p:nvSpPr>
        <p:spPr>
          <a:xfrm>
            <a:off x="12407" y="389662"/>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253B5C"/>
                </a:solidFill>
                <a:effectLst/>
                <a:uLnTx/>
                <a:uFillTx/>
                <a:latin typeface="Calibri" panose="020F0502020204030204"/>
                <a:ea typeface="+mn-ea"/>
                <a:cs typeface="Calibri" panose="020F0502020204030204" pitchFamily="34" charset="0"/>
              </a:rPr>
              <a:t>Bedankt voor je aandacht en inzet!</a:t>
            </a:r>
            <a:endParaRPr kumimoji="0" lang="nl-NL" sz="3600" b="0" i="0" u="none" strike="noStrike" kern="1200" cap="none" spc="0" normalizeH="0" baseline="0" noProof="0" dirty="0">
              <a:ln>
                <a:noFill/>
              </a:ln>
              <a:solidFill>
                <a:srgbClr val="253B5C"/>
              </a:solidFill>
              <a:effectLst/>
              <a:uLnTx/>
              <a:uFillTx/>
              <a:latin typeface="Calibri" panose="020F0502020204030204"/>
              <a:ea typeface="+mn-ea"/>
              <a:cs typeface="+mn-cs"/>
            </a:endParaRPr>
          </a:p>
        </p:txBody>
      </p:sp>
      <p:sp>
        <p:nvSpPr>
          <p:cNvPr id="19" name="Tekstvak 18">
            <a:extLst>
              <a:ext uri="{FF2B5EF4-FFF2-40B4-BE49-F238E27FC236}">
                <a16:creationId xmlns:a16="http://schemas.microsoft.com/office/drawing/2014/main" id="{3D420217-5963-0387-BF7E-BAB86A38B487}"/>
              </a:ext>
            </a:extLst>
          </p:cNvPr>
          <p:cNvSpPr txBox="1"/>
          <p:nvPr/>
        </p:nvSpPr>
        <p:spPr>
          <a:xfrm>
            <a:off x="-2805" y="5428895"/>
            <a:ext cx="121919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253B5C"/>
                </a:solidFill>
                <a:effectLst/>
                <a:uLnTx/>
                <a:uFillTx/>
                <a:latin typeface="Calibri" panose="020F0502020204030204"/>
                <a:ea typeface="+mn-ea"/>
                <a:cs typeface="Calibri" panose="020F0502020204030204" pitchFamily="34" charset="0"/>
              </a:rPr>
              <a:t>nplw.nl/helpdesk </a:t>
            </a:r>
            <a:endParaRPr kumimoji="0" lang="nl-NL" sz="3600" b="0" i="0" u="none" strike="noStrike" kern="1200" cap="none" spc="0" normalizeH="0" baseline="0" noProof="0" dirty="0">
              <a:ln>
                <a:noFill/>
              </a:ln>
              <a:solidFill>
                <a:srgbClr val="253B5C"/>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37B6AC69-ABF2-5F9A-3BA3-6747EA2BE670}"/>
              </a:ext>
            </a:extLst>
          </p:cNvPr>
          <p:cNvSpPr/>
          <p:nvPr/>
        </p:nvSpPr>
        <p:spPr>
          <a:xfrm flipV="1">
            <a:off x="-2805" y="5533198"/>
            <a:ext cx="12222420" cy="139037"/>
          </a:xfrm>
          <a:prstGeom prst="rect">
            <a:avLst/>
          </a:prstGeom>
          <a:solidFill>
            <a:srgbClr val="253B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96600"/>
              </a:solidFill>
              <a:effectLst/>
              <a:highlight>
                <a:srgbClr val="000000"/>
              </a:highligh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0761C2D9-9D05-2324-A937-A3D6D78DFCB7}"/>
              </a:ext>
            </a:extLst>
          </p:cNvPr>
          <p:cNvSpPr/>
          <p:nvPr/>
        </p:nvSpPr>
        <p:spPr>
          <a:xfrm flipV="1">
            <a:off x="-33226" y="1240028"/>
            <a:ext cx="12222420" cy="139037"/>
          </a:xfrm>
          <a:prstGeom prst="rect">
            <a:avLst/>
          </a:prstGeom>
          <a:solidFill>
            <a:srgbClr val="253B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96600"/>
              </a:solidFill>
              <a:effectLst/>
              <a:highlight>
                <a:srgbClr val="000000"/>
              </a:highligh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5878FA14-8AF1-5F5E-FCA0-CEEB4E2E5BF4}"/>
              </a:ext>
            </a:extLst>
          </p:cNvPr>
          <p:cNvPicPr>
            <a:picLocks noChangeAspect="1"/>
          </p:cNvPicPr>
          <p:nvPr/>
        </p:nvPicPr>
        <p:blipFill>
          <a:blip r:embed="rId2"/>
          <a:stretch>
            <a:fillRect/>
          </a:stretch>
        </p:blipFill>
        <p:spPr>
          <a:xfrm>
            <a:off x="0" y="1380744"/>
            <a:ext cx="12192000" cy="4152454"/>
          </a:xfrm>
          <a:prstGeom prst="rect">
            <a:avLst/>
          </a:prstGeom>
        </p:spPr>
      </p:pic>
    </p:spTree>
    <p:extLst>
      <p:ext uri="{BB962C8B-B14F-4D97-AF65-F5344CB8AC3E}">
        <p14:creationId xmlns:p14="http://schemas.microsoft.com/office/powerpoint/2010/main" val="309822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2" descr="A group of people standing on a table&#10;&#10;Description automatically generated">
            <a:extLst>
              <a:ext uri="{FF2B5EF4-FFF2-40B4-BE49-F238E27FC236}">
                <a16:creationId xmlns:a16="http://schemas.microsoft.com/office/drawing/2014/main" id="{5AEC7D21-A263-E2BC-488B-371ACEF23200}"/>
              </a:ext>
            </a:extLst>
          </p:cNvPr>
          <p:cNvPicPr>
            <a:picLocks noGrp="1" noChangeAspect="1"/>
          </p:cNvPicPr>
          <p:nvPr>
            <p:ph type="pic" sz="quarter" idx="13"/>
          </p:nvPr>
        </p:nvPicPr>
        <p:blipFill>
          <a:blip r:embed="rId2"/>
          <a:srcRect/>
          <a:stretch/>
        </p:blipFill>
        <p:spPr>
          <a:xfrm>
            <a:off x="0" y="777237"/>
            <a:ext cx="12192000" cy="2762250"/>
          </a:xfrm>
        </p:spPr>
      </p:pic>
      <p:sp>
        <p:nvSpPr>
          <p:cNvPr id="13" name="Titel 12">
            <a:extLst>
              <a:ext uri="{FF2B5EF4-FFF2-40B4-BE49-F238E27FC236}">
                <a16:creationId xmlns:a16="http://schemas.microsoft.com/office/drawing/2014/main" id="{6420D8E3-558F-F02A-9C6C-A23B4D40AF0F}"/>
              </a:ext>
            </a:extLst>
          </p:cNvPr>
          <p:cNvSpPr>
            <a:spLocks noGrp="1"/>
          </p:cNvSpPr>
          <p:nvPr>
            <p:ph type="ctrTitle"/>
          </p:nvPr>
        </p:nvSpPr>
        <p:spPr/>
        <p:txBody>
          <a:bodyPr/>
          <a:lstStyle/>
          <a:p>
            <a:r>
              <a:rPr lang="nl-NL" dirty="0"/>
              <a:t>De vraag achter de vraag: </a:t>
            </a:r>
            <a:br>
              <a:rPr lang="nl-NL" dirty="0"/>
            </a:br>
            <a:r>
              <a:rPr lang="nl-NL" dirty="0"/>
              <a:t>krijg grip op jouw uitdaging</a:t>
            </a:r>
          </a:p>
        </p:txBody>
      </p:sp>
      <p:sp>
        <p:nvSpPr>
          <p:cNvPr id="14" name="Ondertitel 13">
            <a:extLst>
              <a:ext uri="{FF2B5EF4-FFF2-40B4-BE49-F238E27FC236}">
                <a16:creationId xmlns:a16="http://schemas.microsoft.com/office/drawing/2014/main" id="{8D80ED01-ADCA-7582-B8D2-935B732A55F2}"/>
              </a:ext>
            </a:extLst>
          </p:cNvPr>
          <p:cNvSpPr>
            <a:spLocks noGrp="1"/>
          </p:cNvSpPr>
          <p:nvPr>
            <p:ph type="subTitle" idx="1"/>
          </p:nvPr>
        </p:nvSpPr>
        <p:spPr/>
        <p:txBody>
          <a:bodyPr/>
          <a:lstStyle/>
          <a:p>
            <a:r>
              <a:rPr lang="nl-NL" dirty="0"/>
              <a:t>Gerdien van de Vreede</a:t>
            </a:r>
          </a:p>
          <a:p>
            <a:r>
              <a:rPr lang="nl-NL" dirty="0"/>
              <a:t>Programmamanager VIVET</a:t>
            </a:r>
          </a:p>
        </p:txBody>
      </p:sp>
    </p:spTree>
    <p:extLst>
      <p:ext uri="{BB962C8B-B14F-4D97-AF65-F5344CB8AC3E}">
        <p14:creationId xmlns:p14="http://schemas.microsoft.com/office/powerpoint/2010/main" val="299434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4C804C6-4889-0AEE-205B-52B179C6B832}"/>
              </a:ext>
            </a:extLst>
          </p:cNvPr>
          <p:cNvSpPr>
            <a:spLocks noGrp="1"/>
          </p:cNvSpPr>
          <p:nvPr>
            <p:ph type="title"/>
          </p:nvPr>
        </p:nvSpPr>
        <p:spPr/>
        <p:txBody>
          <a:bodyPr/>
          <a:lstStyle/>
          <a:p>
            <a:r>
              <a:rPr lang="nl-NL" dirty="0"/>
              <a:t>VIVET: verbetering informatievoorziening energietransitie</a:t>
            </a:r>
          </a:p>
        </p:txBody>
      </p:sp>
      <p:sp>
        <p:nvSpPr>
          <p:cNvPr id="13" name="Tijdelijke aanduiding voor inhoud 12">
            <a:extLst>
              <a:ext uri="{FF2B5EF4-FFF2-40B4-BE49-F238E27FC236}">
                <a16:creationId xmlns:a16="http://schemas.microsoft.com/office/drawing/2014/main" id="{CD40FB7C-EEFC-867D-D016-F07DC3725FD1}"/>
              </a:ext>
            </a:extLst>
          </p:cNvPr>
          <p:cNvSpPr>
            <a:spLocks noGrp="1"/>
          </p:cNvSpPr>
          <p:nvPr>
            <p:ph idx="1"/>
          </p:nvPr>
        </p:nvSpPr>
        <p:spPr/>
        <p:txBody>
          <a:bodyPr/>
          <a:lstStyle/>
          <a:p>
            <a:r>
              <a:rPr lang="nl-NL" b="1" dirty="0"/>
              <a:t>VIVET helpt gemeenten, provincies en het Rijk met data voor de energietransitie.  </a:t>
            </a:r>
          </a:p>
          <a:p>
            <a:endParaRPr lang="nl-NL" dirty="0"/>
          </a:p>
          <a:p>
            <a:r>
              <a:rPr lang="nl-NL" dirty="0"/>
              <a:t>VIVET maakt data beschikbaar en bruikbaar en stimuleert overheden data als uitgangspunt te gebruiken in beleid en uitvoering. VIVET werkt vanuit de behoefte van gebruikers en pakt knelpunten aan met concrete producten zoals datasets, onderzoeken en begrippenkaders. </a:t>
            </a:r>
          </a:p>
          <a:p>
            <a:endParaRPr lang="nl-NL" dirty="0"/>
          </a:p>
          <a:p>
            <a:r>
              <a:rPr lang="nl-NL" dirty="0"/>
              <a:t>De focus ligt op de gebouwde omgeving en elektriciteit. Op deze thema’s brengt VIVET mensen en organisaties samen die data nodig hebben en die data leveren. In dit actieve netwerk delen zij hun vragen, kennis en ervaringen.</a:t>
            </a:r>
          </a:p>
          <a:p>
            <a:r>
              <a:rPr lang="nl-NL" dirty="0"/>
              <a:t> </a:t>
            </a:r>
          </a:p>
          <a:p>
            <a:r>
              <a:rPr lang="nl-NL" i="1" dirty="0"/>
              <a:t>VIVET is een samenwerkingsverband van CBS, RVO, Kadaster, PBL, EZK, BZK, VNG, IPO, NPRES, NPLW en Netbeheer NL.</a:t>
            </a:r>
          </a:p>
          <a:p>
            <a:endParaRPr lang="nl-NL" i="1" dirty="0"/>
          </a:p>
          <a:p>
            <a:r>
              <a:rPr lang="nl-NL" dirty="0">
                <a:hlinkClick r:id="rId2"/>
              </a:rPr>
              <a:t>www.programmavivet.nl</a:t>
            </a:r>
            <a:r>
              <a:rPr lang="nl-NL" i="1" dirty="0"/>
              <a:t> </a:t>
            </a:r>
          </a:p>
          <a:p>
            <a:endParaRPr lang="nl-NL" i="1" dirty="0"/>
          </a:p>
          <a:p>
            <a:r>
              <a:rPr lang="nl-NL" dirty="0">
                <a:hlinkClick r:id="rId3"/>
              </a:rPr>
              <a:t>Agenda | Programma VIVET</a:t>
            </a:r>
            <a:endParaRPr lang="nl-NL" dirty="0"/>
          </a:p>
        </p:txBody>
      </p:sp>
    </p:spTree>
    <p:extLst>
      <p:ext uri="{BB962C8B-B14F-4D97-AF65-F5344CB8AC3E}">
        <p14:creationId xmlns:p14="http://schemas.microsoft.com/office/powerpoint/2010/main" val="247085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8F5F6-A798-B199-9EFB-3BF63546123D}"/>
              </a:ext>
            </a:extLst>
          </p:cNvPr>
          <p:cNvSpPr>
            <a:spLocks noGrp="1"/>
          </p:cNvSpPr>
          <p:nvPr>
            <p:ph type="title"/>
          </p:nvPr>
        </p:nvSpPr>
        <p:spPr/>
        <p:txBody>
          <a:bodyPr/>
          <a:lstStyle/>
          <a:p>
            <a:r>
              <a:rPr lang="nl-NL" dirty="0"/>
              <a:t>Intro: prachtige antwoorden</a:t>
            </a:r>
          </a:p>
        </p:txBody>
      </p:sp>
      <p:pic>
        <p:nvPicPr>
          <p:cNvPr id="4" name="Picture 2" descr="Het antwoord op de ultieme vraag over het Leven, het Universum, en Alles -  Wikipedia">
            <a:extLst>
              <a:ext uri="{FF2B5EF4-FFF2-40B4-BE49-F238E27FC236}">
                <a16:creationId xmlns:a16="http://schemas.microsoft.com/office/drawing/2014/main" id="{50312DE7-397E-5EA1-88E3-DDDE1FD05A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516983" y="2164080"/>
            <a:ext cx="1295162" cy="79263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FD374BE-A338-59E0-4CFE-65BFD73483DC}"/>
              </a:ext>
            </a:extLst>
          </p:cNvPr>
          <p:cNvSpPr txBox="1"/>
          <p:nvPr/>
        </p:nvSpPr>
        <p:spPr>
          <a:xfrm>
            <a:off x="1493520" y="2021840"/>
            <a:ext cx="1295162" cy="308546"/>
          </a:xfrm>
          <a:prstGeom prst="rect">
            <a:avLst/>
          </a:prstGeom>
          <a:noFill/>
        </p:spPr>
        <p:txBody>
          <a:bodyPr wrap="square" lIns="0" tIns="0" rIns="0" bIns="0" rtlCol="0">
            <a:spAutoFit/>
          </a:bodyPr>
          <a:lstStyle/>
          <a:p>
            <a:pPr algn="l"/>
            <a:r>
              <a:rPr lang="nl-NL" dirty="0"/>
              <a:t>augurken</a:t>
            </a:r>
          </a:p>
        </p:txBody>
      </p:sp>
      <p:sp>
        <p:nvSpPr>
          <p:cNvPr id="6" name="Tekstvak 5">
            <a:extLst>
              <a:ext uri="{FF2B5EF4-FFF2-40B4-BE49-F238E27FC236}">
                <a16:creationId xmlns:a16="http://schemas.microsoft.com/office/drawing/2014/main" id="{62345095-8C3B-5116-47B4-37274CEFC657}"/>
              </a:ext>
            </a:extLst>
          </p:cNvPr>
          <p:cNvSpPr txBox="1"/>
          <p:nvPr/>
        </p:nvSpPr>
        <p:spPr>
          <a:xfrm>
            <a:off x="4389120" y="3637280"/>
            <a:ext cx="3159760" cy="308546"/>
          </a:xfrm>
          <a:prstGeom prst="rect">
            <a:avLst/>
          </a:prstGeom>
          <a:noFill/>
        </p:spPr>
        <p:txBody>
          <a:bodyPr wrap="square" lIns="0" tIns="0" rIns="0" bIns="0" rtlCol="0">
            <a:spAutoFit/>
          </a:bodyPr>
          <a:lstStyle/>
          <a:p>
            <a:pPr algn="l"/>
            <a:r>
              <a:rPr lang="nl-NL" dirty="0"/>
              <a:t>Waarschijnlijk wel</a:t>
            </a:r>
          </a:p>
        </p:txBody>
      </p:sp>
      <p:sp>
        <p:nvSpPr>
          <p:cNvPr id="7" name="Tekstvak 6">
            <a:extLst>
              <a:ext uri="{FF2B5EF4-FFF2-40B4-BE49-F238E27FC236}">
                <a16:creationId xmlns:a16="http://schemas.microsoft.com/office/drawing/2014/main" id="{35FE3D5A-74D5-C25D-7155-7592A95C9DE1}"/>
              </a:ext>
            </a:extLst>
          </p:cNvPr>
          <p:cNvSpPr txBox="1"/>
          <p:nvPr/>
        </p:nvSpPr>
        <p:spPr>
          <a:xfrm>
            <a:off x="883920" y="3945826"/>
            <a:ext cx="1412240" cy="308546"/>
          </a:xfrm>
          <a:prstGeom prst="rect">
            <a:avLst/>
          </a:prstGeom>
          <a:noFill/>
        </p:spPr>
        <p:txBody>
          <a:bodyPr wrap="square" lIns="0" tIns="0" rIns="0" bIns="0" rtlCol="0">
            <a:spAutoFit/>
          </a:bodyPr>
          <a:lstStyle/>
          <a:p>
            <a:pPr algn="l"/>
            <a:r>
              <a:rPr lang="nl-NL" dirty="0"/>
              <a:t>32 graden</a:t>
            </a:r>
          </a:p>
        </p:txBody>
      </p:sp>
      <p:sp>
        <p:nvSpPr>
          <p:cNvPr id="8" name="Tekstvak 7">
            <a:extLst>
              <a:ext uri="{FF2B5EF4-FFF2-40B4-BE49-F238E27FC236}">
                <a16:creationId xmlns:a16="http://schemas.microsoft.com/office/drawing/2014/main" id="{C44F7785-DD0D-DF07-D4E6-9AFE357D751F}"/>
              </a:ext>
            </a:extLst>
          </p:cNvPr>
          <p:cNvSpPr txBox="1"/>
          <p:nvPr/>
        </p:nvSpPr>
        <p:spPr>
          <a:xfrm>
            <a:off x="8686800" y="4785360"/>
            <a:ext cx="1198880" cy="308546"/>
          </a:xfrm>
          <a:prstGeom prst="rect">
            <a:avLst/>
          </a:prstGeom>
          <a:noFill/>
        </p:spPr>
        <p:txBody>
          <a:bodyPr wrap="square" lIns="0" tIns="0" rIns="0" bIns="0" rtlCol="0">
            <a:spAutoFit/>
          </a:bodyPr>
          <a:lstStyle/>
          <a:p>
            <a:pPr algn="l"/>
            <a:r>
              <a:rPr lang="nl-NL" dirty="0"/>
              <a:t>nee</a:t>
            </a:r>
          </a:p>
        </p:txBody>
      </p:sp>
      <p:sp>
        <p:nvSpPr>
          <p:cNvPr id="9" name="Tekstvak 8">
            <a:extLst>
              <a:ext uri="{FF2B5EF4-FFF2-40B4-BE49-F238E27FC236}">
                <a16:creationId xmlns:a16="http://schemas.microsoft.com/office/drawing/2014/main" id="{B4F56285-CE75-0788-0B81-03B5BEA23950}"/>
              </a:ext>
            </a:extLst>
          </p:cNvPr>
          <p:cNvSpPr txBox="1"/>
          <p:nvPr/>
        </p:nvSpPr>
        <p:spPr>
          <a:xfrm>
            <a:off x="3586480" y="5201920"/>
            <a:ext cx="1087120" cy="308546"/>
          </a:xfrm>
          <a:prstGeom prst="rect">
            <a:avLst/>
          </a:prstGeom>
          <a:noFill/>
        </p:spPr>
        <p:txBody>
          <a:bodyPr wrap="square" lIns="0" tIns="0" rIns="0" bIns="0" rtlCol="0">
            <a:spAutoFit/>
          </a:bodyPr>
          <a:lstStyle/>
          <a:p>
            <a:pPr algn="l"/>
            <a:r>
              <a:rPr lang="nl-NL" dirty="0"/>
              <a:t>De wolf</a:t>
            </a:r>
          </a:p>
        </p:txBody>
      </p:sp>
      <p:sp>
        <p:nvSpPr>
          <p:cNvPr id="10" name="Tekstvak 9">
            <a:extLst>
              <a:ext uri="{FF2B5EF4-FFF2-40B4-BE49-F238E27FC236}">
                <a16:creationId xmlns:a16="http://schemas.microsoft.com/office/drawing/2014/main" id="{CBBDA776-5739-E92C-2860-6B53FC101253}"/>
              </a:ext>
            </a:extLst>
          </p:cNvPr>
          <p:cNvSpPr txBox="1"/>
          <p:nvPr/>
        </p:nvSpPr>
        <p:spPr>
          <a:xfrm>
            <a:off x="5516880" y="2330386"/>
            <a:ext cx="1960880" cy="308546"/>
          </a:xfrm>
          <a:prstGeom prst="rect">
            <a:avLst/>
          </a:prstGeom>
          <a:noFill/>
        </p:spPr>
        <p:txBody>
          <a:bodyPr wrap="square" lIns="0" tIns="0" rIns="0" bIns="0" rtlCol="0">
            <a:spAutoFit/>
          </a:bodyPr>
          <a:lstStyle/>
          <a:p>
            <a:pPr algn="l"/>
            <a:r>
              <a:rPr lang="nl-NL" dirty="0"/>
              <a:t>NU!</a:t>
            </a:r>
          </a:p>
        </p:txBody>
      </p:sp>
    </p:spTree>
    <p:extLst>
      <p:ext uri="{BB962C8B-B14F-4D97-AF65-F5344CB8AC3E}">
        <p14:creationId xmlns:p14="http://schemas.microsoft.com/office/powerpoint/2010/main" val="398200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854DF-904D-126C-F6C8-74546794D5C2}"/>
              </a:ext>
            </a:extLst>
          </p:cNvPr>
          <p:cNvSpPr>
            <a:spLocks noGrp="1"/>
          </p:cNvSpPr>
          <p:nvPr>
            <p:ph type="title"/>
          </p:nvPr>
        </p:nvSpPr>
        <p:spPr>
          <a:xfrm>
            <a:off x="651510" y="857674"/>
            <a:ext cx="10888980" cy="930486"/>
          </a:xfrm>
        </p:spPr>
        <p:txBody>
          <a:bodyPr anchor="b">
            <a:normAutofit fontScale="90000"/>
          </a:bodyPr>
          <a:lstStyle/>
          <a:p>
            <a:r>
              <a:rPr lang="nl-NL" dirty="0"/>
              <a:t>Een goed antwoord? </a:t>
            </a:r>
            <a:br>
              <a:rPr lang="nl-NL" dirty="0"/>
            </a:br>
            <a:r>
              <a:rPr lang="nl-NL" dirty="0"/>
              <a:t>Dat kan alleen met een goede vraag (of vragen)</a:t>
            </a:r>
          </a:p>
        </p:txBody>
      </p:sp>
      <p:sp>
        <p:nvSpPr>
          <p:cNvPr id="3" name="Tijdelijke aanduiding voor inhoud 2">
            <a:extLst>
              <a:ext uri="{FF2B5EF4-FFF2-40B4-BE49-F238E27FC236}">
                <a16:creationId xmlns:a16="http://schemas.microsoft.com/office/drawing/2014/main" id="{9EDA4F9B-976D-B34F-6484-24D0F176DA24}"/>
              </a:ext>
            </a:extLst>
          </p:cNvPr>
          <p:cNvSpPr>
            <a:spLocks noGrp="1"/>
          </p:cNvSpPr>
          <p:nvPr>
            <p:ph sz="half" idx="1"/>
          </p:nvPr>
        </p:nvSpPr>
        <p:spPr>
          <a:xfrm>
            <a:off x="650875" y="2072640"/>
            <a:ext cx="7670165" cy="3482023"/>
          </a:xfrm>
        </p:spPr>
        <p:txBody>
          <a:bodyPr>
            <a:normAutofit/>
          </a:bodyPr>
          <a:lstStyle/>
          <a:p>
            <a:pPr marL="285750" indent="-285750">
              <a:spcAft>
                <a:spcPts val="600"/>
              </a:spcAft>
              <a:buFont typeface="Arial" panose="020B0604020202020204" pitchFamily="34" charset="0"/>
              <a:buChar char="•"/>
            </a:pPr>
            <a:r>
              <a:rPr lang="nl-NL" b="1" dirty="0"/>
              <a:t>De kwaliteit van een antwoord is zelden beter dan de kwaliteit van de vraag</a:t>
            </a:r>
          </a:p>
          <a:p>
            <a:pPr marL="285750" indent="-285750">
              <a:spcAft>
                <a:spcPts val="600"/>
              </a:spcAft>
              <a:buFont typeface="Arial" panose="020B0604020202020204" pitchFamily="34" charset="0"/>
              <a:buChar char="•"/>
            </a:pPr>
            <a:endParaRPr lang="nl-NL" b="1" dirty="0"/>
          </a:p>
          <a:p>
            <a:pPr marL="285750" indent="-285750">
              <a:spcAft>
                <a:spcPts val="600"/>
              </a:spcAft>
              <a:buFont typeface="Arial" panose="020B0604020202020204" pitchFamily="34" charset="0"/>
              <a:buChar char="•"/>
            </a:pPr>
            <a:r>
              <a:rPr lang="nl-NL" b="1" dirty="0"/>
              <a:t>Vragen stellen is een </a:t>
            </a:r>
            <a:r>
              <a:rPr lang="nl-NL" b="1" dirty="0" err="1"/>
              <a:t>skill</a:t>
            </a:r>
            <a:endParaRPr lang="nl-NL" b="1" dirty="0"/>
          </a:p>
          <a:p>
            <a:pPr marL="501016" lvl="1" indent="-285750">
              <a:spcAft>
                <a:spcPts val="600"/>
              </a:spcAft>
            </a:pPr>
            <a:r>
              <a:rPr lang="nl-NL" b="1" dirty="0"/>
              <a:t>Maar vaak wel een ondergewaardeerde</a:t>
            </a:r>
          </a:p>
          <a:p>
            <a:pPr marL="501016" lvl="1" indent="-285750">
              <a:spcAft>
                <a:spcPts val="600"/>
              </a:spcAft>
            </a:pPr>
            <a:endParaRPr lang="nl-NL" b="1" dirty="0"/>
          </a:p>
          <a:p>
            <a:pPr marL="285750" indent="-285750">
              <a:spcAft>
                <a:spcPts val="600"/>
              </a:spcAft>
              <a:buFont typeface="Arial" panose="020B0604020202020204" pitchFamily="34" charset="0"/>
              <a:buChar char="•"/>
            </a:pPr>
            <a:r>
              <a:rPr lang="nl-NL" b="1" dirty="0"/>
              <a:t>Wie zijn de pro’s als het gaat om vragen stellen?</a:t>
            </a:r>
          </a:p>
        </p:txBody>
      </p:sp>
    </p:spTree>
    <p:extLst>
      <p:ext uri="{BB962C8B-B14F-4D97-AF65-F5344CB8AC3E}">
        <p14:creationId xmlns:p14="http://schemas.microsoft.com/office/powerpoint/2010/main" val="265922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A28A-09B0-A493-2E10-5430D6939188}"/>
              </a:ext>
            </a:extLst>
          </p:cNvPr>
          <p:cNvSpPr>
            <a:spLocks noGrp="1"/>
          </p:cNvSpPr>
          <p:nvPr>
            <p:ph type="title"/>
          </p:nvPr>
        </p:nvSpPr>
        <p:spPr/>
        <p:txBody>
          <a:bodyPr/>
          <a:lstStyle/>
          <a:p>
            <a:r>
              <a:rPr lang="nl-NL" dirty="0"/>
              <a:t>Maar hoe doe je dat dan?</a:t>
            </a:r>
          </a:p>
        </p:txBody>
      </p:sp>
      <p:sp>
        <p:nvSpPr>
          <p:cNvPr id="3" name="Tijdelijke aanduiding voor inhoud 2">
            <a:extLst>
              <a:ext uri="{FF2B5EF4-FFF2-40B4-BE49-F238E27FC236}">
                <a16:creationId xmlns:a16="http://schemas.microsoft.com/office/drawing/2014/main" id="{B2692D5E-6104-761E-CA71-D403A944DD74}"/>
              </a:ext>
            </a:extLst>
          </p:cNvPr>
          <p:cNvSpPr>
            <a:spLocks noGrp="1"/>
          </p:cNvSpPr>
          <p:nvPr>
            <p:ph idx="1"/>
          </p:nvPr>
        </p:nvSpPr>
        <p:spPr/>
        <p:txBody>
          <a:bodyPr/>
          <a:lstStyle/>
          <a:p>
            <a:pPr marL="285750" indent="-285750">
              <a:buFont typeface="Arial" panose="020B0604020202020204" pitchFamily="34" charset="0"/>
              <a:buChar char="•"/>
            </a:pPr>
            <a:r>
              <a:rPr lang="nl-NL" b="1" dirty="0"/>
              <a:t>Open vragen</a:t>
            </a:r>
          </a:p>
          <a:p>
            <a:pPr marL="501016" lvl="1" indent="-285750"/>
            <a:r>
              <a:rPr lang="nl-NL" dirty="0"/>
              <a:t>Wie</a:t>
            </a:r>
          </a:p>
          <a:p>
            <a:pPr marL="501016" lvl="1" indent="-285750"/>
            <a:r>
              <a:rPr lang="nl-NL" dirty="0"/>
              <a:t>Hoe</a:t>
            </a:r>
          </a:p>
          <a:p>
            <a:pPr marL="501016" lvl="1" indent="-285750"/>
            <a:r>
              <a:rPr lang="nl-NL" dirty="0"/>
              <a:t>Wat</a:t>
            </a:r>
          </a:p>
          <a:p>
            <a:pPr marL="501016" lvl="1" indent="-285750"/>
            <a:r>
              <a:rPr lang="nl-NL" dirty="0"/>
              <a:t>Waar</a:t>
            </a:r>
          </a:p>
          <a:p>
            <a:pPr marL="501016" lvl="1" indent="-285750"/>
            <a:r>
              <a:rPr lang="nl-NL" dirty="0"/>
              <a:t>Wanneer</a:t>
            </a:r>
          </a:p>
          <a:p>
            <a:pPr marL="501016" lvl="1" indent="-285750"/>
            <a:r>
              <a:rPr lang="nl-NL" dirty="0"/>
              <a:t>Waarom (mits goed gedoseerd)</a:t>
            </a:r>
          </a:p>
          <a:p>
            <a:pPr marL="501016" lvl="1" indent="-285750"/>
            <a:endParaRPr lang="nl-NL" dirty="0"/>
          </a:p>
          <a:p>
            <a:pPr marL="285750" indent="-285750">
              <a:buFont typeface="Arial" panose="020B0604020202020204" pitchFamily="34" charset="0"/>
              <a:buChar char="•"/>
            </a:pPr>
            <a:r>
              <a:rPr lang="nl-NL" b="1" dirty="0"/>
              <a:t>5 </a:t>
            </a:r>
            <a:r>
              <a:rPr lang="nl-NL" b="1" dirty="0" err="1"/>
              <a:t>times</a:t>
            </a:r>
            <a:r>
              <a:rPr lang="nl-NL" b="1" dirty="0"/>
              <a:t> </a:t>
            </a:r>
            <a:r>
              <a:rPr lang="nl-NL" b="1" dirty="0" err="1"/>
              <a:t>why</a:t>
            </a:r>
            <a:r>
              <a:rPr lang="nl-NL" b="1" dirty="0"/>
              <a:t> </a:t>
            </a:r>
            <a:r>
              <a:rPr lang="nl-NL" dirty="0"/>
              <a:t>(nu wel een waarom </a:t>
            </a:r>
            <a:r>
              <a:rPr lang="nl-NL" dirty="0">
                <a:sym typeface="Wingdings" panose="05000000000000000000" pitchFamily="2" charset="2"/>
              </a:rPr>
              <a:t>)</a:t>
            </a:r>
          </a:p>
          <a:p>
            <a:pPr marL="501016" lvl="1" indent="-285750"/>
            <a:r>
              <a:rPr lang="nl-NL" dirty="0">
                <a:sym typeface="Wingdings" panose="05000000000000000000" pitchFamily="2" charset="2"/>
              </a:rPr>
              <a:t>Stiekem niet van de psycholoog, maar van Toyota</a:t>
            </a:r>
          </a:p>
          <a:p>
            <a:pPr marL="501016" lvl="1" indent="-285750"/>
            <a:r>
              <a:rPr lang="nl-NL" dirty="0">
                <a:sym typeface="Wingdings" panose="05000000000000000000" pitchFamily="2" charset="2"/>
              </a:rPr>
              <a:t>Richten op het vraagstuk, niet op de persoon</a:t>
            </a:r>
          </a:p>
          <a:p>
            <a:pPr marL="501016" lvl="1" indent="-285750"/>
            <a:endParaRPr lang="nl-NL" b="1" dirty="0">
              <a:sym typeface="Wingdings" panose="05000000000000000000" pitchFamily="2" charset="2"/>
            </a:endParaRPr>
          </a:p>
          <a:p>
            <a:pPr marL="285750" indent="-285750">
              <a:buFont typeface="Arial" panose="020B0604020202020204" pitchFamily="34" charset="0"/>
              <a:buChar char="•"/>
            </a:pPr>
            <a:r>
              <a:rPr lang="nl-NL" b="1" dirty="0"/>
              <a:t>Luisteren &amp; doorvragen</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En vaak veruit de lastigste: niet tussendoor uitleggen wat je er zelf van vindt of in welke situaties jij hier ook tegenaan bent gelopen</a:t>
            </a:r>
          </a:p>
          <a:p>
            <a:endParaRPr lang="nl-NL" dirty="0"/>
          </a:p>
        </p:txBody>
      </p:sp>
    </p:spTree>
    <p:extLst>
      <p:ext uri="{BB962C8B-B14F-4D97-AF65-F5344CB8AC3E}">
        <p14:creationId xmlns:p14="http://schemas.microsoft.com/office/powerpoint/2010/main" val="165864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1C03D75-F715-982A-9932-4A8DF000BF39}"/>
              </a:ext>
            </a:extLst>
          </p:cNvPr>
          <p:cNvSpPr>
            <a:spLocks noGrp="1"/>
          </p:cNvSpPr>
          <p:nvPr>
            <p:ph type="title"/>
          </p:nvPr>
        </p:nvSpPr>
        <p:spPr/>
        <p:txBody>
          <a:bodyPr/>
          <a:lstStyle/>
          <a:p>
            <a:r>
              <a:rPr lang="nl-NL" dirty="0"/>
              <a:t>Aan de slag!</a:t>
            </a:r>
          </a:p>
        </p:txBody>
      </p:sp>
      <p:sp>
        <p:nvSpPr>
          <p:cNvPr id="9" name="Tijdelijke aanduiding voor tekst 8">
            <a:extLst>
              <a:ext uri="{FF2B5EF4-FFF2-40B4-BE49-F238E27FC236}">
                <a16:creationId xmlns:a16="http://schemas.microsoft.com/office/drawing/2014/main" id="{981A854E-D410-8DE6-D732-213701B96682}"/>
              </a:ext>
            </a:extLst>
          </p:cNvPr>
          <p:cNvSpPr>
            <a:spLocks noGrp="1"/>
          </p:cNvSpPr>
          <p:nvPr>
            <p:ph type="body" sz="quarter" idx="16"/>
          </p:nvPr>
        </p:nvSpPr>
        <p:spPr>
          <a:xfrm>
            <a:off x="651511" y="2001520"/>
            <a:ext cx="8512809" cy="4257878"/>
          </a:xfrm>
        </p:spPr>
        <p:txBody>
          <a:bodyPr anchor="t"/>
          <a:lstStyle/>
          <a:p>
            <a:pPr marL="285750" indent="-285750">
              <a:buFont typeface="Arial" panose="020B0604020202020204" pitchFamily="34" charset="0"/>
              <a:buChar char="•"/>
            </a:pPr>
            <a:r>
              <a:rPr lang="nl-NL" sz="2000" dirty="0"/>
              <a:t>Met je eigen casus/knelpunt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Tweetallen: de een stelt vragen, de ander geeft antwoorden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15 a 20 (+5) minuten per ronde; je krijgt een signaal als je moet wisselen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56280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17F49-5F9C-D332-2A48-3E9167320EB5}"/>
              </a:ext>
            </a:extLst>
          </p:cNvPr>
          <p:cNvSpPr>
            <a:spLocks noGrp="1"/>
          </p:cNvSpPr>
          <p:nvPr>
            <p:ph type="title"/>
          </p:nvPr>
        </p:nvSpPr>
        <p:spPr>
          <a:xfrm>
            <a:off x="651510" y="857674"/>
            <a:ext cx="10888980" cy="512364"/>
          </a:xfrm>
        </p:spPr>
        <p:txBody>
          <a:bodyPr anchor="b">
            <a:normAutofit/>
          </a:bodyPr>
          <a:lstStyle/>
          <a:p>
            <a:r>
              <a:rPr lang="nl-NL" dirty="0"/>
              <a:t>Even vastleggen</a:t>
            </a:r>
          </a:p>
        </p:txBody>
      </p:sp>
      <p:graphicFrame>
        <p:nvGraphicFramePr>
          <p:cNvPr id="5" name="Tijdelijke aanduiding voor tekst 2">
            <a:extLst>
              <a:ext uri="{FF2B5EF4-FFF2-40B4-BE49-F238E27FC236}">
                <a16:creationId xmlns:a16="http://schemas.microsoft.com/office/drawing/2014/main" id="{F175FA79-8A17-BD98-D81F-B1A32B756E1F}"/>
              </a:ext>
            </a:extLst>
          </p:cNvPr>
          <p:cNvGraphicFramePr>
            <a:graphicFrameLocks noGrp="1"/>
          </p:cNvGraphicFramePr>
          <p:nvPr>
            <p:ph idx="1"/>
            <p:extLst>
              <p:ext uri="{D42A27DB-BD31-4B8C-83A1-F6EECF244321}">
                <p14:modId xmlns:p14="http://schemas.microsoft.com/office/powerpoint/2010/main" val="740853179"/>
              </p:ext>
            </p:extLst>
          </p:nvPr>
        </p:nvGraphicFramePr>
        <p:xfrm>
          <a:off x="651510" y="1646238"/>
          <a:ext cx="10888980" cy="390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44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07741-F39C-C745-08CB-110B4CF9695D}"/>
              </a:ext>
            </a:extLst>
          </p:cNvPr>
          <p:cNvSpPr>
            <a:spLocks noGrp="1"/>
          </p:cNvSpPr>
          <p:nvPr>
            <p:ph type="title"/>
          </p:nvPr>
        </p:nvSpPr>
        <p:spPr/>
        <p:txBody>
          <a:bodyPr/>
          <a:lstStyle/>
          <a:p>
            <a:r>
              <a:rPr lang="nl-NL" dirty="0"/>
              <a:t>Meer weten?</a:t>
            </a:r>
          </a:p>
        </p:txBody>
      </p:sp>
      <p:sp>
        <p:nvSpPr>
          <p:cNvPr id="3" name="Tijdelijke aanduiding voor inhoud 2">
            <a:extLst>
              <a:ext uri="{FF2B5EF4-FFF2-40B4-BE49-F238E27FC236}">
                <a16:creationId xmlns:a16="http://schemas.microsoft.com/office/drawing/2014/main" id="{C839FAD5-AE2E-E4F3-BCC8-EFC3AA8CD3BB}"/>
              </a:ext>
            </a:extLst>
          </p:cNvPr>
          <p:cNvSpPr>
            <a:spLocks noGrp="1"/>
          </p:cNvSpPr>
          <p:nvPr>
            <p:ph idx="1"/>
          </p:nvPr>
        </p:nvSpPr>
        <p:spPr/>
        <p:txBody>
          <a:bodyPr/>
          <a:lstStyle/>
          <a:p>
            <a:r>
              <a:rPr lang="nl-NL" sz="4000" b="1" dirty="0">
                <a:hlinkClick r:id="rId2"/>
              </a:rPr>
              <a:t>www.programmavivet.nl</a:t>
            </a:r>
            <a:endParaRPr lang="nl-NL" sz="4000" b="1" dirty="0"/>
          </a:p>
          <a:p>
            <a:endParaRPr lang="nl-NL" sz="4000" b="1" dirty="0"/>
          </a:p>
          <a:p>
            <a:endParaRPr lang="nl-NL" dirty="0"/>
          </a:p>
        </p:txBody>
      </p:sp>
    </p:spTree>
    <p:extLst>
      <p:ext uri="{BB962C8B-B14F-4D97-AF65-F5344CB8AC3E}">
        <p14:creationId xmlns:p14="http://schemas.microsoft.com/office/powerpoint/2010/main" val="1430393002"/>
      </p:ext>
    </p:extLst>
  </p:cSld>
  <p:clrMapOvr>
    <a:masterClrMapping/>
  </p:clrMapOvr>
</p:sld>
</file>

<file path=ppt/theme/theme1.xml><?xml version="1.0" encoding="utf-8"?>
<a:theme xmlns:a="http://schemas.openxmlformats.org/drawingml/2006/main" name="Kantoorthema">
  <a:themeElements>
    <a:clrScheme name="VIVET">
      <a:dk1>
        <a:sysClr val="windowText" lastClr="000000"/>
      </a:dk1>
      <a:lt1>
        <a:sysClr val="window" lastClr="FFFFFF"/>
      </a:lt1>
      <a:dk2>
        <a:srgbClr val="1E5730"/>
      </a:dk2>
      <a:lt2>
        <a:srgbClr val="FFFFFF"/>
      </a:lt2>
      <a:accent1>
        <a:srgbClr val="177A3D"/>
      </a:accent1>
      <a:accent2>
        <a:srgbClr val="459564"/>
      </a:accent2>
      <a:accent3>
        <a:srgbClr val="82B895"/>
      </a:accent3>
      <a:accent4>
        <a:srgbClr val="C5DECE"/>
      </a:accent4>
      <a:accent5>
        <a:srgbClr val="2B86A7"/>
      </a:accent5>
      <a:accent6>
        <a:srgbClr val="3B4458"/>
      </a:accent6>
      <a:hlink>
        <a:srgbClr val="757070"/>
      </a:hlink>
      <a:folHlink>
        <a:srgbClr val="AEABAB"/>
      </a:folHlink>
    </a:clrScheme>
    <a:fontScheme name="VIVE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VIVET template.potx [Alleen-lezen]" id="{49ECAA32-8DBC-43C0-BFC4-4E72DD55B585}" vid="{ACD0FCD7-2404-40B2-BED0-1AEE1ADF4401}"/>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TotalTime>
  <Words>412</Words>
  <Application>Microsoft Macintosh PowerPoint</Application>
  <PresentationFormat>Breedbeeld</PresentationFormat>
  <Paragraphs>61</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Calibri</vt:lpstr>
      <vt:lpstr>Wingdings</vt:lpstr>
      <vt:lpstr>Open Sans</vt:lpstr>
      <vt:lpstr>Arial</vt:lpstr>
      <vt:lpstr>Calibri Light</vt:lpstr>
      <vt:lpstr>Kantoorthema</vt:lpstr>
      <vt:lpstr>1_Kantoorthema</vt:lpstr>
      <vt:lpstr> De vraag achter de vraag: krijg grip op jouw uitdaging Inspiratiesessie 1.4 10.15 - 11.15 uur </vt:lpstr>
      <vt:lpstr>De vraag achter de vraag:  krijg grip op jouw uitdaging</vt:lpstr>
      <vt:lpstr>VIVET: verbetering informatievoorziening energietransitie</vt:lpstr>
      <vt:lpstr>Intro: prachtige antwoorden</vt:lpstr>
      <vt:lpstr>Een goed antwoord?  Dat kan alleen met een goede vraag (of vragen)</vt:lpstr>
      <vt:lpstr>Maar hoe doe je dat dan?</vt:lpstr>
      <vt:lpstr>Aan de slag!</vt:lpstr>
      <vt:lpstr>Even vastleggen</vt:lpstr>
      <vt:lpstr>Meer weten?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Peters</dc:creator>
  <cp:lastModifiedBy>Wendy van Schie</cp:lastModifiedBy>
  <cp:revision>146</cp:revision>
  <dcterms:created xsi:type="dcterms:W3CDTF">2018-11-21T16:10:31Z</dcterms:created>
  <dcterms:modified xsi:type="dcterms:W3CDTF">2026-06-08T08:26:16Z</dcterms:modified>
</cp:coreProperties>
</file>